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6" r:id="rId5"/>
  </p:sldMasterIdLst>
  <p:notesMasterIdLst>
    <p:notesMasterId r:id="rId19"/>
  </p:notesMasterIdLst>
  <p:handoutMasterIdLst>
    <p:handoutMasterId r:id="rId20"/>
  </p:handoutMasterIdLst>
  <p:sldIdLst>
    <p:sldId id="9515" r:id="rId6"/>
    <p:sldId id="9541" r:id="rId7"/>
    <p:sldId id="9542" r:id="rId8"/>
    <p:sldId id="2147374524" r:id="rId9"/>
    <p:sldId id="9543" r:id="rId10"/>
    <p:sldId id="9544" r:id="rId11"/>
    <p:sldId id="9545" r:id="rId12"/>
    <p:sldId id="9562" r:id="rId13"/>
    <p:sldId id="9547" r:id="rId14"/>
    <p:sldId id="9548" r:id="rId15"/>
    <p:sldId id="9549" r:id="rId16"/>
    <p:sldId id="9550" r:id="rId17"/>
    <p:sldId id="9560" r:id="rId18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E0BA24-74F9-408D-AF0A-362B6E04D91F}">
          <p14:sldIdLst>
            <p14:sldId id="9515"/>
            <p14:sldId id="9541"/>
            <p14:sldId id="9542"/>
            <p14:sldId id="2147374524"/>
            <p14:sldId id="9543"/>
            <p14:sldId id="9544"/>
            <p14:sldId id="9545"/>
            <p14:sldId id="9562"/>
            <p14:sldId id="9547"/>
            <p14:sldId id="9548"/>
            <p14:sldId id="9549"/>
            <p14:sldId id="9550"/>
            <p14:sldId id="95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72" userDrawn="1">
          <p15:clr>
            <a:srgbClr val="A4A3A4"/>
          </p15:clr>
        </p15:guide>
        <p15:guide id="4" orient="horz" pos="554" userDrawn="1">
          <p15:clr>
            <a:srgbClr val="A4A3A4"/>
          </p15:clr>
        </p15:guide>
        <p15:guide id="5" orient="horz" pos="30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848893-A07C-CD9A-319B-4F6D6F0C74E5}" name="Helen Speedy" initials="HS" userId="S::Helen.Speedy@amiculum.biz::dabdaca6-de37-4f2b-8d6b-d151a951a9e6" providerId="AD"/>
  <p188:author id="{2035A8E8-6EB4-14C4-6639-92DD10A05874}" name="AMICULUM" initials="AMICULUM" userId="AMICULUM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North" initials="SN" lastIdx="3" clrIdx="0">
    <p:extLst>
      <p:ext uri="{19B8F6BF-5375-455C-9EA6-DF929625EA0E}">
        <p15:presenceInfo xmlns:p15="http://schemas.microsoft.com/office/powerpoint/2012/main" userId="S-1-5-21-249126541-2385522620-1901846337-9214" providerId="AD"/>
      </p:ext>
    </p:extLst>
  </p:cmAuthor>
  <p:cmAuthor id="2" name="Bridget Conneely" initials="BC" lastIdx="1" clrIdx="1">
    <p:extLst>
      <p:ext uri="{19B8F6BF-5375-455C-9EA6-DF929625EA0E}">
        <p15:presenceInfo xmlns:p15="http://schemas.microsoft.com/office/powerpoint/2012/main" userId="S-1-5-21-249126541-2385522620-1901846337-1386" providerId="AD"/>
      </p:ext>
    </p:extLst>
  </p:cmAuthor>
  <p:cmAuthor id="3" name="Helen Speedy" initials="HS" lastIdx="118" clrIdx="2">
    <p:extLst>
      <p:ext uri="{19B8F6BF-5375-455C-9EA6-DF929625EA0E}">
        <p15:presenceInfo xmlns:p15="http://schemas.microsoft.com/office/powerpoint/2012/main" userId="S::Helen.Speedy@amiculum.biz::dabdaca6-de37-4f2b-8d6b-d151a951a9e6" providerId="AD"/>
      </p:ext>
    </p:extLst>
  </p:cmAuthor>
  <p:cmAuthor id="4" name="Steve North" initials="SN [2]" lastIdx="83" clrIdx="3">
    <p:extLst>
      <p:ext uri="{19B8F6BF-5375-455C-9EA6-DF929625EA0E}">
        <p15:presenceInfo xmlns:p15="http://schemas.microsoft.com/office/powerpoint/2012/main" userId="S::Steve.North@amiculum.biz::29bfbc96-1438-4c21-abb0-4dee78afb661" providerId="AD"/>
      </p:ext>
    </p:extLst>
  </p:cmAuthor>
  <p:cmAuthor id="5" name="Sambevski,Dr.,Steven (MED TA Meta) BII-DE-I" initials="ST" lastIdx="31" clrIdx="4">
    <p:extLst>
      <p:ext uri="{19B8F6BF-5375-455C-9EA6-DF929625EA0E}">
        <p15:presenceInfo xmlns:p15="http://schemas.microsoft.com/office/powerpoint/2012/main" userId="Sambevski,Dr.,Steven (MED TA Meta) BII-DE-I" providerId="None"/>
      </p:ext>
    </p:extLst>
  </p:cmAuthor>
  <p:cmAuthor id="6" name="Bridget Conneely" initials="BC [2]" lastIdx="2" clrIdx="5">
    <p:extLst>
      <p:ext uri="{19B8F6BF-5375-455C-9EA6-DF929625EA0E}">
        <p15:presenceInfo xmlns:p15="http://schemas.microsoft.com/office/powerpoint/2012/main" userId="S::bridget.conneely@amiculum.biz::fb6081ae-e340-4b67-befe-e5bd2ca6b4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ED"/>
    <a:srgbClr val="ADD6FF"/>
    <a:srgbClr val="C9D2DA"/>
    <a:srgbClr val="A0AFBD"/>
    <a:srgbClr val="4D6E94"/>
    <a:srgbClr val="5F758A"/>
    <a:srgbClr val="FFC266"/>
    <a:srgbClr val="CBD3DE"/>
    <a:srgbClr val="E7EAEF"/>
    <a:srgbClr val="5FA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7F7220-A9C6-4EF3-A9C8-32172E6AE1DB}" v="4" dt="2022-05-27T05:48:56.425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5" autoAdjust="0"/>
    <p:restoredTop sz="93849" autoAdjust="0"/>
  </p:normalViewPr>
  <p:slideViewPr>
    <p:cSldViewPr snapToGrid="0" showGuides="1">
      <p:cViewPr varScale="1">
        <p:scale>
          <a:sx n="89" d="100"/>
          <a:sy n="89" d="100"/>
        </p:scale>
        <p:origin x="1002" y="78"/>
      </p:cViewPr>
      <p:guideLst>
        <p:guide orient="horz" pos="1597"/>
        <p:guide pos="2880"/>
        <p:guide pos="272"/>
        <p:guide orient="horz" pos="554"/>
        <p:guide orient="horz" pos="309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>
        <p:scale>
          <a:sx n="150" d="100"/>
          <a:sy n="150" d="100"/>
        </p:scale>
        <p:origin x="24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elfel,Heike (MED TA Infl) BII-DE-I" userId="S::heike.woelfel@boehringer-ingelheim.com::0e9c9a57-dfdf-4e7b-98d4-61cadc5291dc" providerId="AD" clId="Web-{333AC3C6-ED0A-4C9F-BDE8-82EA75DC5577}"/>
    <pc:docChg chg="modSld">
      <pc:chgData name="Woelfel,Heike (MED TA Infl) BII-DE-I" userId="S::heike.woelfel@boehringer-ingelheim.com::0e9c9a57-dfdf-4e7b-98d4-61cadc5291dc" providerId="AD" clId="Web-{333AC3C6-ED0A-4C9F-BDE8-82EA75DC5577}" dt="2022-05-09T13:00:19.879" v="0" actId="1076"/>
      <pc:docMkLst>
        <pc:docMk/>
      </pc:docMkLst>
      <pc:sldChg chg="modSp">
        <pc:chgData name="Woelfel,Heike (MED TA Infl) BII-DE-I" userId="S::heike.woelfel@boehringer-ingelheim.com::0e9c9a57-dfdf-4e7b-98d4-61cadc5291dc" providerId="AD" clId="Web-{333AC3C6-ED0A-4C9F-BDE8-82EA75DC5577}" dt="2022-05-09T13:00:19.879" v="0" actId="1076"/>
        <pc:sldMkLst>
          <pc:docMk/>
          <pc:sldMk cId="987266197" sldId="9515"/>
        </pc:sldMkLst>
        <pc:spChg chg="mod">
          <ac:chgData name="Woelfel,Heike (MED TA Infl) BII-DE-I" userId="S::heike.woelfel@boehringer-ingelheim.com::0e9c9a57-dfdf-4e7b-98d4-61cadc5291dc" providerId="AD" clId="Web-{333AC3C6-ED0A-4C9F-BDE8-82EA75DC5577}" dt="2022-05-09T13:00:19.879" v="0" actId="1076"/>
          <ac:spMkLst>
            <pc:docMk/>
            <pc:sldMk cId="987266197" sldId="9515"/>
            <ac:spMk id="5" creationId="{0801AA6E-C2CF-4A1D-8A50-838EC4100F50}"/>
          </ac:spMkLst>
        </pc:spChg>
      </pc:sldChg>
    </pc:docChg>
  </pc:docChgLst>
  <pc:docChgLst>
    <pc:chgData name="Nihat Demirkol" userId="2e56f5d9-42e3-4cb5-8679-9a7caf93a182" providerId="ADAL" clId="{277F7220-A9C6-4EF3-A9C8-32172E6AE1DB}"/>
    <pc:docChg chg="undo redo custSel addSld delSld modSld sldOrd">
      <pc:chgData name="Nihat Demirkol" userId="2e56f5d9-42e3-4cb5-8679-9a7caf93a182" providerId="ADAL" clId="{277F7220-A9C6-4EF3-A9C8-32172E6AE1DB}" dt="2022-05-27T06:37:02.946" v="3599" actId="1036"/>
      <pc:docMkLst>
        <pc:docMk/>
      </pc:docMkLst>
      <pc:sldChg chg="modSp mod">
        <pc:chgData name="Nihat Demirkol" userId="2e56f5d9-42e3-4cb5-8679-9a7caf93a182" providerId="ADAL" clId="{277F7220-A9C6-4EF3-A9C8-32172E6AE1DB}" dt="2022-05-27T06:29:44.131" v="3425"/>
        <pc:sldMkLst>
          <pc:docMk/>
          <pc:sldMk cId="987266197" sldId="9515"/>
        </pc:sldMkLst>
        <pc:spChg chg="mod">
          <ac:chgData name="Nihat Demirkol" userId="2e56f5d9-42e3-4cb5-8679-9a7caf93a182" providerId="ADAL" clId="{277F7220-A9C6-4EF3-A9C8-32172E6AE1DB}" dt="2022-05-27T05:25:35.881" v="18" actId="20577"/>
          <ac:spMkLst>
            <pc:docMk/>
            <pc:sldMk cId="987266197" sldId="9515"/>
            <ac:spMk id="4" creationId="{331EDD4E-F3DA-4179-91B5-4F9C1A4EDAA1}"/>
          </ac:spMkLst>
        </pc:spChg>
        <pc:spChg chg="mod">
          <ac:chgData name="Nihat Demirkol" userId="2e56f5d9-42e3-4cb5-8679-9a7caf93a182" providerId="ADAL" clId="{277F7220-A9C6-4EF3-A9C8-32172E6AE1DB}" dt="2022-05-27T06:29:44.131" v="3425"/>
          <ac:spMkLst>
            <pc:docMk/>
            <pc:sldMk cId="987266197" sldId="9515"/>
            <ac:spMk id="5" creationId="{0801AA6E-C2CF-4A1D-8A50-838EC4100F50}"/>
          </ac:spMkLst>
        </pc:spChg>
      </pc:sldChg>
      <pc:sldChg chg="delSp modSp mod">
        <pc:chgData name="Nihat Demirkol" userId="2e56f5d9-42e3-4cb5-8679-9a7caf93a182" providerId="ADAL" clId="{277F7220-A9C6-4EF3-A9C8-32172E6AE1DB}" dt="2022-05-27T05:33:05.017" v="439" actId="6549"/>
        <pc:sldMkLst>
          <pc:docMk/>
          <pc:sldMk cId="2212496270" sldId="9541"/>
        </pc:sldMkLst>
        <pc:spChg chg="mod">
          <ac:chgData name="Nihat Demirkol" userId="2e56f5d9-42e3-4cb5-8679-9a7caf93a182" providerId="ADAL" clId="{277F7220-A9C6-4EF3-A9C8-32172E6AE1DB}" dt="2022-05-27T05:27:00.539" v="135" actId="1036"/>
          <ac:spMkLst>
            <pc:docMk/>
            <pc:sldMk cId="2212496270" sldId="9541"/>
            <ac:spMk id="2" creationId="{6C80EF51-112F-452D-9A13-997601FD8B2F}"/>
          </ac:spMkLst>
        </pc:spChg>
        <pc:spChg chg="del">
          <ac:chgData name="Nihat Demirkol" userId="2e56f5d9-42e3-4cb5-8679-9a7caf93a182" providerId="ADAL" clId="{277F7220-A9C6-4EF3-A9C8-32172E6AE1DB}" dt="2022-05-27T05:32:19.067" v="404" actId="478"/>
          <ac:spMkLst>
            <pc:docMk/>
            <pc:sldMk cId="2212496270" sldId="9541"/>
            <ac:spMk id="4" creationId="{9842FD40-3107-4021-A05A-F60A1637729D}"/>
          </ac:spMkLst>
        </pc:spChg>
        <pc:spChg chg="mod">
          <ac:chgData name="Nihat Demirkol" userId="2e56f5d9-42e3-4cb5-8679-9a7caf93a182" providerId="ADAL" clId="{277F7220-A9C6-4EF3-A9C8-32172E6AE1DB}" dt="2022-05-27T05:33:05.017" v="439" actId="6549"/>
          <ac:spMkLst>
            <pc:docMk/>
            <pc:sldMk cId="2212496270" sldId="9541"/>
            <ac:spMk id="5" creationId="{5834DEB5-884F-45FD-8DC5-65AD8B7DDDA9}"/>
          </ac:spMkLst>
        </pc:spChg>
        <pc:spChg chg="mod">
          <ac:chgData name="Nihat Demirkol" userId="2e56f5d9-42e3-4cb5-8679-9a7caf93a182" providerId="ADAL" clId="{277F7220-A9C6-4EF3-A9C8-32172E6AE1DB}" dt="2022-05-27T05:27:51.792" v="182" actId="20577"/>
          <ac:spMkLst>
            <pc:docMk/>
            <pc:sldMk cId="2212496270" sldId="9541"/>
            <ac:spMk id="11" creationId="{C3B3FC36-30FC-4013-B11D-26B25AED7B88}"/>
          </ac:spMkLst>
        </pc:spChg>
        <pc:spChg chg="mod">
          <ac:chgData name="Nihat Demirkol" userId="2e56f5d9-42e3-4cb5-8679-9a7caf93a182" providerId="ADAL" clId="{277F7220-A9C6-4EF3-A9C8-32172E6AE1DB}" dt="2022-05-27T05:29:06.163" v="229" actId="113"/>
          <ac:spMkLst>
            <pc:docMk/>
            <pc:sldMk cId="2212496270" sldId="9541"/>
            <ac:spMk id="12" creationId="{FE7FE33F-E17B-4808-B689-9066E0A6BC3A}"/>
          </ac:spMkLst>
        </pc:spChg>
        <pc:spChg chg="mod">
          <ac:chgData name="Nihat Demirkol" userId="2e56f5d9-42e3-4cb5-8679-9a7caf93a182" providerId="ADAL" clId="{277F7220-A9C6-4EF3-A9C8-32172E6AE1DB}" dt="2022-05-27T05:32:59.937" v="438" actId="20577"/>
          <ac:spMkLst>
            <pc:docMk/>
            <pc:sldMk cId="2212496270" sldId="9541"/>
            <ac:spMk id="24" creationId="{190B274D-548A-49F8-BE3B-6C8FEBF6A493}"/>
          </ac:spMkLst>
        </pc:spChg>
      </pc:sldChg>
      <pc:sldChg chg="delSp modSp mod">
        <pc:chgData name="Nihat Demirkol" userId="2e56f5d9-42e3-4cb5-8679-9a7caf93a182" providerId="ADAL" clId="{277F7220-A9C6-4EF3-A9C8-32172E6AE1DB}" dt="2022-05-27T06:13:18.510" v="2472" actId="478"/>
        <pc:sldMkLst>
          <pc:docMk/>
          <pc:sldMk cId="3773058932" sldId="9542"/>
        </pc:sldMkLst>
        <pc:spChg chg="mod">
          <ac:chgData name="Nihat Demirkol" userId="2e56f5d9-42e3-4cb5-8679-9a7caf93a182" providerId="ADAL" clId="{277F7220-A9C6-4EF3-A9C8-32172E6AE1DB}" dt="2022-05-27T05:34:26.742" v="474" actId="20577"/>
          <ac:spMkLst>
            <pc:docMk/>
            <pc:sldMk cId="3773058932" sldId="9542"/>
            <ac:spMk id="2" creationId="{10F0F338-5DFF-4A66-8022-CFFE22BFA11F}"/>
          </ac:spMkLst>
        </pc:spChg>
        <pc:spChg chg="mod">
          <ac:chgData name="Nihat Demirkol" userId="2e56f5d9-42e3-4cb5-8679-9a7caf93a182" providerId="ADAL" clId="{277F7220-A9C6-4EF3-A9C8-32172E6AE1DB}" dt="2022-05-27T05:40:10.290" v="1024" actId="20577"/>
          <ac:spMkLst>
            <pc:docMk/>
            <pc:sldMk cId="3773058932" sldId="9542"/>
            <ac:spMk id="3" creationId="{DCC6A251-5BF8-435F-87AA-21A43A79D85B}"/>
          </ac:spMkLst>
        </pc:spChg>
        <pc:spChg chg="del">
          <ac:chgData name="Nihat Demirkol" userId="2e56f5d9-42e3-4cb5-8679-9a7caf93a182" providerId="ADAL" clId="{277F7220-A9C6-4EF3-A9C8-32172E6AE1DB}" dt="2022-05-27T06:13:18.510" v="2472" actId="478"/>
          <ac:spMkLst>
            <pc:docMk/>
            <pc:sldMk cId="3773058932" sldId="9542"/>
            <ac:spMk id="4" creationId="{822931DE-8443-405C-AB0E-4238A38D12F3}"/>
          </ac:spMkLst>
        </pc:spChg>
        <pc:spChg chg="mod">
          <ac:chgData name="Nihat Demirkol" userId="2e56f5d9-42e3-4cb5-8679-9a7caf93a182" providerId="ADAL" clId="{277F7220-A9C6-4EF3-A9C8-32172E6AE1DB}" dt="2022-05-27T05:37:32.532" v="703" actId="20577"/>
          <ac:spMkLst>
            <pc:docMk/>
            <pc:sldMk cId="3773058932" sldId="9542"/>
            <ac:spMk id="18" creationId="{15AC66B1-A2ED-4393-9C08-E4330D7069BF}"/>
          </ac:spMkLst>
        </pc:spChg>
        <pc:spChg chg="mod">
          <ac:chgData name="Nihat Demirkol" userId="2e56f5d9-42e3-4cb5-8679-9a7caf93a182" providerId="ADAL" clId="{277F7220-A9C6-4EF3-A9C8-32172E6AE1DB}" dt="2022-05-27T05:36:24.021" v="631" actId="14100"/>
          <ac:spMkLst>
            <pc:docMk/>
            <pc:sldMk cId="3773058932" sldId="9542"/>
            <ac:spMk id="23" creationId="{1A888311-E967-4057-AEED-E3F77C8A5E20}"/>
          </ac:spMkLst>
        </pc:spChg>
        <pc:spChg chg="mod">
          <ac:chgData name="Nihat Demirkol" userId="2e56f5d9-42e3-4cb5-8679-9a7caf93a182" providerId="ADAL" clId="{277F7220-A9C6-4EF3-A9C8-32172E6AE1DB}" dt="2022-05-27T05:38:49.045" v="792" actId="20577"/>
          <ac:spMkLst>
            <pc:docMk/>
            <pc:sldMk cId="3773058932" sldId="9542"/>
            <ac:spMk id="33" creationId="{E1E995D7-D064-49B4-B38C-C4CBA9D5A8EF}"/>
          </ac:spMkLst>
        </pc:spChg>
        <pc:spChg chg="mod">
          <ac:chgData name="Nihat Demirkol" userId="2e56f5d9-42e3-4cb5-8679-9a7caf93a182" providerId="ADAL" clId="{277F7220-A9C6-4EF3-A9C8-32172E6AE1DB}" dt="2022-05-27T05:37:26.071" v="702" actId="20577"/>
          <ac:spMkLst>
            <pc:docMk/>
            <pc:sldMk cId="3773058932" sldId="9542"/>
            <ac:spMk id="34" creationId="{58508FF4-3E9E-4266-BE6E-9C4BD235E5DA}"/>
          </ac:spMkLst>
        </pc:spChg>
        <pc:spChg chg="mod">
          <ac:chgData name="Nihat Demirkol" userId="2e56f5d9-42e3-4cb5-8679-9a7caf93a182" providerId="ADAL" clId="{277F7220-A9C6-4EF3-A9C8-32172E6AE1DB}" dt="2022-05-27T05:38:59.642" v="793" actId="14100"/>
          <ac:spMkLst>
            <pc:docMk/>
            <pc:sldMk cId="3773058932" sldId="9542"/>
            <ac:spMk id="35" creationId="{E4058EAF-2350-4A20-A964-B85E7EB41D34}"/>
          </ac:spMkLst>
        </pc:spChg>
      </pc:sldChg>
      <pc:sldChg chg="delSp modSp mod">
        <pc:chgData name="Nihat Demirkol" userId="2e56f5d9-42e3-4cb5-8679-9a7caf93a182" providerId="ADAL" clId="{277F7220-A9C6-4EF3-A9C8-32172E6AE1DB}" dt="2022-05-27T06:00:22.788" v="1895" actId="478"/>
        <pc:sldMkLst>
          <pc:docMk/>
          <pc:sldMk cId="841629176" sldId="9543"/>
        </pc:sldMkLst>
        <pc:spChg chg="mod">
          <ac:chgData name="Nihat Demirkol" userId="2e56f5d9-42e3-4cb5-8679-9a7caf93a182" providerId="ADAL" clId="{277F7220-A9C6-4EF3-A9C8-32172E6AE1DB}" dt="2022-05-27T05:42:45.354" v="1067" actId="20577"/>
          <ac:spMkLst>
            <pc:docMk/>
            <pc:sldMk cId="841629176" sldId="9543"/>
            <ac:spMk id="2" creationId="{87AC5A74-FB1B-4BE7-9E8C-5EA8C7E48D00}"/>
          </ac:spMkLst>
        </pc:spChg>
        <pc:spChg chg="mod">
          <ac:chgData name="Nihat Demirkol" userId="2e56f5d9-42e3-4cb5-8679-9a7caf93a182" providerId="ADAL" clId="{277F7220-A9C6-4EF3-A9C8-32172E6AE1DB}" dt="2022-05-27T05:42:11.843" v="1034" actId="113"/>
          <ac:spMkLst>
            <pc:docMk/>
            <pc:sldMk cId="841629176" sldId="9543"/>
            <ac:spMk id="3" creationId="{CA7FDD02-E01D-4983-AE7B-D61484D3BB46}"/>
          </ac:spMkLst>
        </pc:spChg>
        <pc:spChg chg="del">
          <ac:chgData name="Nihat Demirkol" userId="2e56f5d9-42e3-4cb5-8679-9a7caf93a182" providerId="ADAL" clId="{277F7220-A9C6-4EF3-A9C8-32172E6AE1DB}" dt="2022-05-27T06:00:22.788" v="1895" actId="478"/>
          <ac:spMkLst>
            <pc:docMk/>
            <pc:sldMk cId="841629176" sldId="9543"/>
            <ac:spMk id="4" creationId="{9257BD4C-1F1C-48CF-AE0B-A4BB07711E23}"/>
          </ac:spMkLst>
        </pc:spChg>
        <pc:spChg chg="mod">
          <ac:chgData name="Nihat Demirkol" userId="2e56f5d9-42e3-4cb5-8679-9a7caf93a182" providerId="ADAL" clId="{277F7220-A9C6-4EF3-A9C8-32172E6AE1DB}" dt="2022-05-27T05:40:30.054" v="1025"/>
          <ac:spMkLst>
            <pc:docMk/>
            <pc:sldMk cId="841629176" sldId="9543"/>
            <ac:spMk id="41" creationId="{A4C781F0-4C26-423C-8EC3-E5B4C287E202}"/>
          </ac:spMkLst>
        </pc:spChg>
        <pc:spChg chg="mod">
          <ac:chgData name="Nihat Demirkol" userId="2e56f5d9-42e3-4cb5-8679-9a7caf93a182" providerId="ADAL" clId="{277F7220-A9C6-4EF3-A9C8-32172E6AE1DB}" dt="2022-05-27T05:40:46.395" v="1029" actId="20577"/>
          <ac:spMkLst>
            <pc:docMk/>
            <pc:sldMk cId="841629176" sldId="9543"/>
            <ac:spMk id="45" creationId="{381AE0A2-08D5-4B8D-8C6A-2D56C33279BF}"/>
          </ac:spMkLst>
        </pc:spChg>
        <pc:spChg chg="mod">
          <ac:chgData name="Nihat Demirkol" userId="2e56f5d9-42e3-4cb5-8679-9a7caf93a182" providerId="ADAL" clId="{277F7220-A9C6-4EF3-A9C8-32172E6AE1DB}" dt="2022-05-27T05:41:08.206" v="1030"/>
          <ac:spMkLst>
            <pc:docMk/>
            <pc:sldMk cId="841629176" sldId="9543"/>
            <ac:spMk id="49" creationId="{79191FBF-D0E1-49A4-BC1B-EF8F6224A694}"/>
          </ac:spMkLst>
        </pc:spChg>
      </pc:sldChg>
      <pc:sldChg chg="addSp delSp modSp mod ord">
        <pc:chgData name="Nihat Demirkol" userId="2e56f5d9-42e3-4cb5-8679-9a7caf93a182" providerId="ADAL" clId="{277F7220-A9C6-4EF3-A9C8-32172E6AE1DB}" dt="2022-05-27T06:00:19.651" v="1894" actId="478"/>
        <pc:sldMkLst>
          <pc:docMk/>
          <pc:sldMk cId="3057762210" sldId="9544"/>
        </pc:sldMkLst>
        <pc:spChg chg="mod">
          <ac:chgData name="Nihat Demirkol" userId="2e56f5d9-42e3-4cb5-8679-9a7caf93a182" providerId="ADAL" clId="{277F7220-A9C6-4EF3-A9C8-32172E6AE1DB}" dt="2022-05-27T05:44:21.281" v="1124" actId="20577"/>
          <ac:spMkLst>
            <pc:docMk/>
            <pc:sldMk cId="3057762210" sldId="9544"/>
            <ac:spMk id="2" creationId="{87AC5A74-FB1B-4BE7-9E8C-5EA8C7E48D00}"/>
          </ac:spMkLst>
        </pc:spChg>
        <pc:spChg chg="del">
          <ac:chgData name="Nihat Demirkol" userId="2e56f5d9-42e3-4cb5-8679-9a7caf93a182" providerId="ADAL" clId="{277F7220-A9C6-4EF3-A9C8-32172E6AE1DB}" dt="2022-05-27T06:00:19.651" v="1894" actId="478"/>
          <ac:spMkLst>
            <pc:docMk/>
            <pc:sldMk cId="3057762210" sldId="9544"/>
            <ac:spMk id="4" creationId="{9257BD4C-1F1C-48CF-AE0B-A4BB07711E23}"/>
          </ac:spMkLst>
        </pc:spChg>
        <pc:spChg chg="add del">
          <ac:chgData name="Nihat Demirkol" userId="2e56f5d9-42e3-4cb5-8679-9a7caf93a182" providerId="ADAL" clId="{277F7220-A9C6-4EF3-A9C8-32172E6AE1DB}" dt="2022-05-27T05:43:28.859" v="1069" actId="22"/>
          <ac:spMkLst>
            <pc:docMk/>
            <pc:sldMk cId="3057762210" sldId="9544"/>
            <ac:spMk id="23" creationId="{CD4A8C32-0AA7-4F48-A99F-0129C2890A48}"/>
          </ac:spMkLst>
        </pc:spChg>
        <pc:spChg chg="mod">
          <ac:chgData name="Nihat Demirkol" userId="2e56f5d9-42e3-4cb5-8679-9a7caf93a182" providerId="ADAL" clId="{277F7220-A9C6-4EF3-A9C8-32172E6AE1DB}" dt="2022-05-27T05:46:09.361" v="1150" actId="255"/>
          <ac:spMkLst>
            <pc:docMk/>
            <pc:sldMk cId="3057762210" sldId="9544"/>
            <ac:spMk id="25" creationId="{C785BF2D-D3E8-4FD8-9C65-C225949819B5}"/>
          </ac:spMkLst>
        </pc:spChg>
        <pc:spChg chg="mod">
          <ac:chgData name="Nihat Demirkol" userId="2e56f5d9-42e3-4cb5-8679-9a7caf93a182" providerId="ADAL" clId="{277F7220-A9C6-4EF3-A9C8-32172E6AE1DB}" dt="2022-05-27T05:46:26.518" v="1152" actId="255"/>
          <ac:spMkLst>
            <pc:docMk/>
            <pc:sldMk cId="3057762210" sldId="9544"/>
            <ac:spMk id="26" creationId="{6C808574-0D94-4EEC-B3E1-6D0C666A9DFA}"/>
          </ac:spMkLst>
        </pc:spChg>
        <pc:spChg chg="add del mod">
          <ac:chgData name="Nihat Demirkol" userId="2e56f5d9-42e3-4cb5-8679-9a7caf93a182" providerId="ADAL" clId="{277F7220-A9C6-4EF3-A9C8-32172E6AE1DB}" dt="2022-05-27T05:44:24.140" v="1125" actId="478"/>
          <ac:spMkLst>
            <pc:docMk/>
            <pc:sldMk cId="3057762210" sldId="9544"/>
            <ac:spMk id="27" creationId="{C88B0BAE-C73F-4F49-BDF6-DA7FEA513EB5}"/>
          </ac:spMkLst>
        </pc:spChg>
        <pc:spChg chg="mod">
          <ac:chgData name="Nihat Demirkol" userId="2e56f5d9-42e3-4cb5-8679-9a7caf93a182" providerId="ADAL" clId="{277F7220-A9C6-4EF3-A9C8-32172E6AE1DB}" dt="2022-05-27T05:44:55.467" v="1130"/>
          <ac:spMkLst>
            <pc:docMk/>
            <pc:sldMk cId="3057762210" sldId="9544"/>
            <ac:spMk id="35" creationId="{F30807DB-622F-96DD-AB84-322C088EF09C}"/>
          </ac:spMkLst>
        </pc:spChg>
        <pc:spChg chg="mod">
          <ac:chgData name="Nihat Demirkol" userId="2e56f5d9-42e3-4cb5-8679-9a7caf93a182" providerId="ADAL" clId="{277F7220-A9C6-4EF3-A9C8-32172E6AE1DB}" dt="2022-05-27T05:44:46.774" v="1128"/>
          <ac:spMkLst>
            <pc:docMk/>
            <pc:sldMk cId="3057762210" sldId="9544"/>
            <ac:spMk id="38" creationId="{28D27D5F-1FF2-3D95-6AD7-B39CFBB1D969}"/>
          </ac:spMkLst>
        </pc:spChg>
        <pc:spChg chg="mod">
          <ac:chgData name="Nihat Demirkol" userId="2e56f5d9-42e3-4cb5-8679-9a7caf93a182" providerId="ADAL" clId="{277F7220-A9C6-4EF3-A9C8-32172E6AE1DB}" dt="2022-05-27T05:44:37.167" v="1126"/>
          <ac:spMkLst>
            <pc:docMk/>
            <pc:sldMk cId="3057762210" sldId="9544"/>
            <ac:spMk id="41" creationId="{EB5D4778-5DFA-7906-8DDA-CEFD3F03B032}"/>
          </ac:spMkLst>
        </pc:spChg>
      </pc:sldChg>
      <pc:sldChg chg="delSp modSp mod">
        <pc:chgData name="Nihat Demirkol" userId="2e56f5d9-42e3-4cb5-8679-9a7caf93a182" providerId="ADAL" clId="{277F7220-A9C6-4EF3-A9C8-32172E6AE1DB}" dt="2022-05-27T06:00:39.136" v="1897" actId="255"/>
        <pc:sldMkLst>
          <pc:docMk/>
          <pc:sldMk cId="1834236717" sldId="9545"/>
        </pc:sldMkLst>
        <pc:spChg chg="mod">
          <ac:chgData name="Nihat Demirkol" userId="2e56f5d9-42e3-4cb5-8679-9a7caf93a182" providerId="ADAL" clId="{277F7220-A9C6-4EF3-A9C8-32172E6AE1DB}" dt="2022-05-27T05:48:10.037" v="1267" actId="20577"/>
          <ac:spMkLst>
            <pc:docMk/>
            <pc:sldMk cId="1834236717" sldId="9545"/>
            <ac:spMk id="2" creationId="{87AC5A74-FB1B-4BE7-9E8C-5EA8C7E48D00}"/>
          </ac:spMkLst>
        </pc:spChg>
        <pc:spChg chg="del">
          <ac:chgData name="Nihat Demirkol" userId="2e56f5d9-42e3-4cb5-8679-9a7caf93a182" providerId="ADAL" clId="{277F7220-A9C6-4EF3-A9C8-32172E6AE1DB}" dt="2022-05-27T06:00:16.529" v="1893" actId="478"/>
          <ac:spMkLst>
            <pc:docMk/>
            <pc:sldMk cId="1834236717" sldId="9545"/>
            <ac:spMk id="4" creationId="{9257BD4C-1F1C-48CF-AE0B-A4BB07711E23}"/>
          </ac:spMkLst>
        </pc:spChg>
        <pc:spChg chg="mod">
          <ac:chgData name="Nihat Demirkol" userId="2e56f5d9-42e3-4cb5-8679-9a7caf93a182" providerId="ADAL" clId="{277F7220-A9C6-4EF3-A9C8-32172E6AE1DB}" dt="2022-05-27T06:00:39.136" v="1897" actId="255"/>
          <ac:spMkLst>
            <pc:docMk/>
            <pc:sldMk cId="1834236717" sldId="9545"/>
            <ac:spMk id="32" creationId="{ECACB8FD-9087-4768-948A-DBBB299D08AB}"/>
          </ac:spMkLst>
        </pc:spChg>
        <pc:spChg chg="mod">
          <ac:chgData name="Nihat Demirkol" userId="2e56f5d9-42e3-4cb5-8679-9a7caf93a182" providerId="ADAL" clId="{277F7220-A9C6-4EF3-A9C8-32172E6AE1DB}" dt="2022-05-27T05:44:57.555" v="1131"/>
          <ac:spMkLst>
            <pc:docMk/>
            <pc:sldMk cId="1834236717" sldId="9545"/>
            <ac:spMk id="34" creationId="{275686BF-D6A1-B3F8-75AF-817ED195929D}"/>
          </ac:spMkLst>
        </pc:spChg>
        <pc:spChg chg="mod">
          <ac:chgData name="Nihat Demirkol" userId="2e56f5d9-42e3-4cb5-8679-9a7caf93a182" providerId="ADAL" clId="{277F7220-A9C6-4EF3-A9C8-32172E6AE1DB}" dt="2022-05-27T05:44:48.855" v="1129"/>
          <ac:spMkLst>
            <pc:docMk/>
            <pc:sldMk cId="1834236717" sldId="9545"/>
            <ac:spMk id="37" creationId="{9D347E30-7151-05A5-3206-60CAF1EF6D5D}"/>
          </ac:spMkLst>
        </pc:spChg>
        <pc:spChg chg="mod">
          <ac:chgData name="Nihat Demirkol" userId="2e56f5d9-42e3-4cb5-8679-9a7caf93a182" providerId="ADAL" clId="{277F7220-A9C6-4EF3-A9C8-32172E6AE1DB}" dt="2022-05-27T05:44:40.035" v="1127"/>
          <ac:spMkLst>
            <pc:docMk/>
            <pc:sldMk cId="1834236717" sldId="9545"/>
            <ac:spMk id="40" creationId="{0B72924A-F710-5DAC-C638-2FF9FBE48C95}"/>
          </ac:spMkLst>
        </pc:spChg>
        <pc:grpChg chg="mod">
          <ac:chgData name="Nihat Demirkol" userId="2e56f5d9-42e3-4cb5-8679-9a7caf93a182" providerId="ADAL" clId="{277F7220-A9C6-4EF3-A9C8-32172E6AE1DB}" dt="2022-05-27T05:47:38.072" v="1209" actId="14100"/>
          <ac:grpSpMkLst>
            <pc:docMk/>
            <pc:sldMk cId="1834236717" sldId="9545"/>
            <ac:grpSpMk id="3" creationId="{E6B0184A-1DDF-648F-1E99-21354D79CEE9}"/>
          </ac:grpSpMkLst>
        </pc:grpChg>
        <pc:cxnChg chg="mod">
          <ac:chgData name="Nihat Demirkol" userId="2e56f5d9-42e3-4cb5-8679-9a7caf93a182" providerId="ADAL" clId="{277F7220-A9C6-4EF3-A9C8-32172E6AE1DB}" dt="2022-05-27T05:47:38.072" v="1209" actId="14100"/>
          <ac:cxnSpMkLst>
            <pc:docMk/>
            <pc:sldMk cId="1834236717" sldId="9545"/>
            <ac:cxnSpMk id="10" creationId="{BFDB72F3-D622-4CDD-A103-01FA0E6B880F}"/>
          </ac:cxnSpMkLst>
        </pc:cxnChg>
      </pc:sldChg>
      <pc:sldChg chg="delSp modSp mod">
        <pc:chgData name="Nihat Demirkol" userId="2e56f5d9-42e3-4cb5-8679-9a7caf93a182" providerId="ADAL" clId="{277F7220-A9C6-4EF3-A9C8-32172E6AE1DB}" dt="2022-05-27T06:00:09.332" v="1891" actId="478"/>
        <pc:sldMkLst>
          <pc:docMk/>
          <pc:sldMk cId="601252344" sldId="9547"/>
        </pc:sldMkLst>
        <pc:spChg chg="mod">
          <ac:chgData name="Nihat Demirkol" userId="2e56f5d9-42e3-4cb5-8679-9a7caf93a182" providerId="ADAL" clId="{277F7220-A9C6-4EF3-A9C8-32172E6AE1DB}" dt="2022-05-27T05:54:46.327" v="1613" actId="20577"/>
          <ac:spMkLst>
            <pc:docMk/>
            <pc:sldMk cId="601252344" sldId="9547"/>
            <ac:spMk id="2" creationId="{84C56784-F55A-4183-A76B-F6FA85BFCF40}"/>
          </ac:spMkLst>
        </pc:spChg>
        <pc:spChg chg="del">
          <ac:chgData name="Nihat Demirkol" userId="2e56f5d9-42e3-4cb5-8679-9a7caf93a182" providerId="ADAL" clId="{277F7220-A9C6-4EF3-A9C8-32172E6AE1DB}" dt="2022-05-27T06:00:09.332" v="1891" actId="478"/>
          <ac:spMkLst>
            <pc:docMk/>
            <pc:sldMk cId="601252344" sldId="9547"/>
            <ac:spMk id="4" creationId="{DCE9D420-C4EC-42A2-B6B3-DE1CF6087FBB}"/>
          </ac:spMkLst>
        </pc:spChg>
        <pc:spChg chg="mod">
          <ac:chgData name="Nihat Demirkol" userId="2e56f5d9-42e3-4cb5-8679-9a7caf93a182" providerId="ADAL" clId="{277F7220-A9C6-4EF3-A9C8-32172E6AE1DB}" dt="2022-05-27T05:58:10.452" v="1839" actId="113"/>
          <ac:spMkLst>
            <pc:docMk/>
            <pc:sldMk cId="601252344" sldId="9547"/>
            <ac:spMk id="10" creationId="{F6541C1C-0F2D-4128-B0F7-37BCC00F36D6}"/>
          </ac:spMkLst>
        </pc:spChg>
        <pc:spChg chg="mod">
          <ac:chgData name="Nihat Demirkol" userId="2e56f5d9-42e3-4cb5-8679-9a7caf93a182" providerId="ADAL" clId="{277F7220-A9C6-4EF3-A9C8-32172E6AE1DB}" dt="2022-05-27T05:54:55.564" v="1623" actId="20577"/>
          <ac:spMkLst>
            <pc:docMk/>
            <pc:sldMk cId="601252344" sldId="9547"/>
            <ac:spMk id="12" creationId="{14C5E11C-AC0F-430F-BBC4-17870C772EED}"/>
          </ac:spMkLst>
        </pc:spChg>
        <pc:spChg chg="mod">
          <ac:chgData name="Nihat Demirkol" userId="2e56f5d9-42e3-4cb5-8679-9a7caf93a182" providerId="ADAL" clId="{277F7220-A9C6-4EF3-A9C8-32172E6AE1DB}" dt="2022-05-27T05:55:01.542" v="1641" actId="20577"/>
          <ac:spMkLst>
            <pc:docMk/>
            <pc:sldMk cId="601252344" sldId="9547"/>
            <ac:spMk id="15" creationId="{8E6B9640-9F1B-47BE-8249-0FC048CA9F39}"/>
          </ac:spMkLst>
        </pc:spChg>
        <pc:spChg chg="mod">
          <ac:chgData name="Nihat Demirkol" userId="2e56f5d9-42e3-4cb5-8679-9a7caf93a182" providerId="ADAL" clId="{277F7220-A9C6-4EF3-A9C8-32172E6AE1DB}" dt="2022-05-27T06:00:03.400" v="1890" actId="20577"/>
          <ac:spMkLst>
            <pc:docMk/>
            <pc:sldMk cId="601252344" sldId="9547"/>
            <ac:spMk id="17" creationId="{B78E1430-47B3-4213-BEF6-361F81646BA6}"/>
          </ac:spMkLst>
        </pc:spChg>
        <pc:grpChg chg="mod">
          <ac:chgData name="Nihat Demirkol" userId="2e56f5d9-42e3-4cb5-8679-9a7caf93a182" providerId="ADAL" clId="{277F7220-A9C6-4EF3-A9C8-32172E6AE1DB}" dt="2022-05-27T05:57:48.158" v="1836" actId="1076"/>
          <ac:grpSpMkLst>
            <pc:docMk/>
            <pc:sldMk cId="601252344" sldId="9547"/>
            <ac:grpSpMk id="7" creationId="{611CC2AA-9BD7-62B6-5020-AC2925E02B54}"/>
          </ac:grpSpMkLst>
        </pc:grpChg>
      </pc:sldChg>
      <pc:sldChg chg="delSp modSp mod">
        <pc:chgData name="Nihat Demirkol" userId="2e56f5d9-42e3-4cb5-8679-9a7caf93a182" providerId="ADAL" clId="{277F7220-A9C6-4EF3-A9C8-32172E6AE1DB}" dt="2022-05-27T06:12:13.636" v="2386" actId="20577"/>
        <pc:sldMkLst>
          <pc:docMk/>
          <pc:sldMk cId="4268780639" sldId="9548"/>
        </pc:sldMkLst>
        <pc:spChg chg="mod">
          <ac:chgData name="Nihat Demirkol" userId="2e56f5d9-42e3-4cb5-8679-9a7caf93a182" providerId="ADAL" clId="{277F7220-A9C6-4EF3-A9C8-32172E6AE1DB}" dt="2022-05-27T06:02:19.926" v="2040" actId="20577"/>
          <ac:spMkLst>
            <pc:docMk/>
            <pc:sldMk cId="4268780639" sldId="9548"/>
            <ac:spMk id="2" creationId="{A6A1AD77-35C3-49A1-91D1-AC4E479F4D99}"/>
          </ac:spMkLst>
        </pc:spChg>
        <pc:spChg chg="del">
          <ac:chgData name="Nihat Demirkol" userId="2e56f5d9-42e3-4cb5-8679-9a7caf93a182" providerId="ADAL" clId="{277F7220-A9C6-4EF3-A9C8-32172E6AE1DB}" dt="2022-05-27T06:03:25.026" v="2092" actId="478"/>
          <ac:spMkLst>
            <pc:docMk/>
            <pc:sldMk cId="4268780639" sldId="9548"/>
            <ac:spMk id="3" creationId="{8A44CE49-083D-AB5E-6E9B-0D30615CD5C2}"/>
          </ac:spMkLst>
        </pc:spChg>
        <pc:spChg chg="del">
          <ac:chgData name="Nihat Demirkol" userId="2e56f5d9-42e3-4cb5-8679-9a7caf93a182" providerId="ADAL" clId="{277F7220-A9C6-4EF3-A9C8-32172E6AE1DB}" dt="2022-05-27T06:03:40.758" v="2095" actId="478"/>
          <ac:spMkLst>
            <pc:docMk/>
            <pc:sldMk cId="4268780639" sldId="9548"/>
            <ac:spMk id="4" creationId="{BFD32FDC-8EBA-4513-B7B2-E2A210BBD6B8}"/>
          </ac:spMkLst>
        </pc:spChg>
        <pc:spChg chg="mod">
          <ac:chgData name="Nihat Demirkol" userId="2e56f5d9-42e3-4cb5-8679-9a7caf93a182" providerId="ADAL" clId="{277F7220-A9C6-4EF3-A9C8-32172E6AE1DB}" dt="2022-05-27T06:03:36.734" v="2094" actId="6549"/>
          <ac:spMkLst>
            <pc:docMk/>
            <pc:sldMk cId="4268780639" sldId="9548"/>
            <ac:spMk id="5" creationId="{4EADBB3B-96D5-4872-B8EE-04EEC4852239}"/>
          </ac:spMkLst>
        </pc:spChg>
        <pc:spChg chg="mod">
          <ac:chgData name="Nihat Demirkol" userId="2e56f5d9-42e3-4cb5-8679-9a7caf93a182" providerId="ADAL" clId="{277F7220-A9C6-4EF3-A9C8-32172E6AE1DB}" dt="2022-05-27T06:02:56.537" v="2091" actId="20577"/>
          <ac:spMkLst>
            <pc:docMk/>
            <pc:sldMk cId="4268780639" sldId="9548"/>
            <ac:spMk id="11" creationId="{34798F09-CAFF-472C-B4E8-D1044B9E9084}"/>
          </ac:spMkLst>
        </pc:spChg>
        <pc:spChg chg="mod">
          <ac:chgData name="Nihat Demirkol" userId="2e56f5d9-42e3-4cb5-8679-9a7caf93a182" providerId="ADAL" clId="{277F7220-A9C6-4EF3-A9C8-32172E6AE1DB}" dt="2022-05-27T06:03:49.291" v="2098" actId="20577"/>
          <ac:spMkLst>
            <pc:docMk/>
            <pc:sldMk cId="4268780639" sldId="9548"/>
            <ac:spMk id="135" creationId="{C6CD7974-A0E4-4F68-8410-96109B1B4DE5}"/>
          </ac:spMkLst>
        </pc:spChg>
        <pc:spChg chg="mod">
          <ac:chgData name="Nihat Demirkol" userId="2e56f5d9-42e3-4cb5-8679-9a7caf93a182" providerId="ADAL" clId="{277F7220-A9C6-4EF3-A9C8-32172E6AE1DB}" dt="2022-05-27T06:12:13.636" v="2386" actId="20577"/>
          <ac:spMkLst>
            <pc:docMk/>
            <pc:sldMk cId="4268780639" sldId="9548"/>
            <ac:spMk id="142" creationId="{B2AC5B47-9E7D-4EAC-877A-6032B4419CB4}"/>
          </ac:spMkLst>
        </pc:spChg>
        <pc:spChg chg="mod">
          <ac:chgData name="Nihat Demirkol" userId="2e56f5d9-42e3-4cb5-8679-9a7caf93a182" providerId="ADAL" clId="{277F7220-A9C6-4EF3-A9C8-32172E6AE1DB}" dt="2022-05-27T06:08:42.188" v="2179" actId="20577"/>
          <ac:spMkLst>
            <pc:docMk/>
            <pc:sldMk cId="4268780639" sldId="9548"/>
            <ac:spMk id="145" creationId="{9C987668-FEC5-4DEC-99E6-02B1135F42E8}"/>
          </ac:spMkLst>
        </pc:spChg>
        <pc:spChg chg="mod">
          <ac:chgData name="Nihat Demirkol" userId="2e56f5d9-42e3-4cb5-8679-9a7caf93a182" providerId="ADAL" clId="{277F7220-A9C6-4EF3-A9C8-32172E6AE1DB}" dt="2022-05-27T06:09:16.195" v="2210" actId="20577"/>
          <ac:spMkLst>
            <pc:docMk/>
            <pc:sldMk cId="4268780639" sldId="9548"/>
            <ac:spMk id="146" creationId="{F95C31C8-C6DC-4838-A400-AC39A9754707}"/>
          </ac:spMkLst>
        </pc:spChg>
        <pc:spChg chg="mod">
          <ac:chgData name="Nihat Demirkol" userId="2e56f5d9-42e3-4cb5-8679-9a7caf93a182" providerId="ADAL" clId="{277F7220-A9C6-4EF3-A9C8-32172E6AE1DB}" dt="2022-05-27T06:09:58.663" v="2238" actId="403"/>
          <ac:spMkLst>
            <pc:docMk/>
            <pc:sldMk cId="4268780639" sldId="9548"/>
            <ac:spMk id="161" creationId="{20AFDFE9-47B0-4557-A41D-6C5626AC9D8E}"/>
          </ac:spMkLst>
        </pc:spChg>
        <pc:spChg chg="mod">
          <ac:chgData name="Nihat Demirkol" userId="2e56f5d9-42e3-4cb5-8679-9a7caf93a182" providerId="ADAL" clId="{277F7220-A9C6-4EF3-A9C8-32172E6AE1DB}" dt="2022-05-27T06:09:29.449" v="2213" actId="20577"/>
          <ac:spMkLst>
            <pc:docMk/>
            <pc:sldMk cId="4268780639" sldId="9548"/>
            <ac:spMk id="173" creationId="{3A9618C4-841F-4727-BC8C-BDBC7CA39279}"/>
          </ac:spMkLst>
        </pc:spChg>
        <pc:spChg chg="mod">
          <ac:chgData name="Nihat Demirkol" userId="2e56f5d9-42e3-4cb5-8679-9a7caf93a182" providerId="ADAL" clId="{277F7220-A9C6-4EF3-A9C8-32172E6AE1DB}" dt="2022-05-27T06:10:04.778" v="2245" actId="20577"/>
          <ac:spMkLst>
            <pc:docMk/>
            <pc:sldMk cId="4268780639" sldId="9548"/>
            <ac:spMk id="185" creationId="{263C2C35-FD94-4801-8A3B-211898E159CE}"/>
          </ac:spMkLst>
        </pc:spChg>
        <pc:spChg chg="mod">
          <ac:chgData name="Nihat Demirkol" userId="2e56f5d9-42e3-4cb5-8679-9a7caf93a182" providerId="ADAL" clId="{277F7220-A9C6-4EF3-A9C8-32172E6AE1DB}" dt="2022-05-27T06:10:07.100" v="2246" actId="20577"/>
          <ac:spMkLst>
            <pc:docMk/>
            <pc:sldMk cId="4268780639" sldId="9548"/>
            <ac:spMk id="188" creationId="{EF45267D-9A13-438C-8A40-13CB058E6EB4}"/>
          </ac:spMkLst>
        </pc:spChg>
        <pc:spChg chg="mod">
          <ac:chgData name="Nihat Demirkol" userId="2e56f5d9-42e3-4cb5-8679-9a7caf93a182" providerId="ADAL" clId="{277F7220-A9C6-4EF3-A9C8-32172E6AE1DB}" dt="2022-05-27T06:10:11.062" v="2254" actId="20577"/>
          <ac:spMkLst>
            <pc:docMk/>
            <pc:sldMk cId="4268780639" sldId="9548"/>
            <ac:spMk id="191" creationId="{39F2A288-F9FC-4F9E-871E-2DD57AC07D65}"/>
          </ac:spMkLst>
        </pc:spChg>
        <pc:spChg chg="mod">
          <ac:chgData name="Nihat Demirkol" userId="2e56f5d9-42e3-4cb5-8679-9a7caf93a182" providerId="ADAL" clId="{277F7220-A9C6-4EF3-A9C8-32172E6AE1DB}" dt="2022-05-27T06:08:35.681" v="2161"/>
          <ac:spMkLst>
            <pc:docMk/>
            <pc:sldMk cId="4268780639" sldId="9548"/>
            <ac:spMk id="195" creationId="{7D1C35EC-AB4F-4EF6-AE59-8817DDA3DC11}"/>
          </ac:spMkLst>
        </pc:spChg>
        <pc:spChg chg="mod">
          <ac:chgData name="Nihat Demirkol" userId="2e56f5d9-42e3-4cb5-8679-9a7caf93a182" providerId="ADAL" clId="{277F7220-A9C6-4EF3-A9C8-32172E6AE1DB}" dt="2022-05-27T06:11:21.239" v="2310" actId="20577"/>
          <ac:spMkLst>
            <pc:docMk/>
            <pc:sldMk cId="4268780639" sldId="9548"/>
            <ac:spMk id="201" creationId="{3695919C-8544-4121-912E-10D125B2606B}"/>
          </ac:spMkLst>
        </pc:spChg>
        <pc:spChg chg="mod">
          <ac:chgData name="Nihat Demirkol" userId="2e56f5d9-42e3-4cb5-8679-9a7caf93a182" providerId="ADAL" clId="{277F7220-A9C6-4EF3-A9C8-32172E6AE1DB}" dt="2022-05-27T06:08:24.565" v="2151" actId="20577"/>
          <ac:spMkLst>
            <pc:docMk/>
            <pc:sldMk cId="4268780639" sldId="9548"/>
            <ac:spMk id="220" creationId="{BC779705-A8F3-48C3-B7E2-FEB5CEC8CCB9}"/>
          </ac:spMkLst>
        </pc:spChg>
        <pc:spChg chg="mod">
          <ac:chgData name="Nihat Demirkol" userId="2e56f5d9-42e3-4cb5-8679-9a7caf93a182" providerId="ADAL" clId="{277F7220-A9C6-4EF3-A9C8-32172E6AE1DB}" dt="2022-05-27T06:08:30.436" v="2160" actId="20577"/>
          <ac:spMkLst>
            <pc:docMk/>
            <pc:sldMk cId="4268780639" sldId="9548"/>
            <ac:spMk id="225" creationId="{99798556-9B7F-40FE-9599-2F0545FFBE42}"/>
          </ac:spMkLst>
        </pc:spChg>
        <pc:cxnChg chg="mod">
          <ac:chgData name="Nihat Demirkol" userId="2e56f5d9-42e3-4cb5-8679-9a7caf93a182" providerId="ADAL" clId="{277F7220-A9C6-4EF3-A9C8-32172E6AE1DB}" dt="2022-05-27T06:08:10.066" v="2146" actId="14100"/>
          <ac:cxnSpMkLst>
            <pc:docMk/>
            <pc:sldMk cId="4268780639" sldId="9548"/>
            <ac:cxnSpMk id="140" creationId="{CB8D4075-2FFB-462D-8CAA-F96C3494007B}"/>
          </ac:cxnSpMkLst>
        </pc:cxnChg>
        <pc:cxnChg chg="mod">
          <ac:chgData name="Nihat Demirkol" userId="2e56f5d9-42e3-4cb5-8679-9a7caf93a182" providerId="ADAL" clId="{277F7220-A9C6-4EF3-A9C8-32172E6AE1DB}" dt="2022-05-27T06:08:10.066" v="2146" actId="14100"/>
          <ac:cxnSpMkLst>
            <pc:docMk/>
            <pc:sldMk cId="4268780639" sldId="9548"/>
            <ac:cxnSpMk id="229" creationId="{AB0F86E0-31B3-4919-B069-4C54A38E2218}"/>
          </ac:cxnSpMkLst>
        </pc:cxnChg>
      </pc:sldChg>
      <pc:sldChg chg="delSp modSp mod">
        <pc:chgData name="Nihat Demirkol" userId="2e56f5d9-42e3-4cb5-8679-9a7caf93a182" providerId="ADAL" clId="{277F7220-A9C6-4EF3-A9C8-32172E6AE1DB}" dt="2022-05-27T06:13:09.341" v="2471" actId="478"/>
        <pc:sldMkLst>
          <pc:docMk/>
          <pc:sldMk cId="2516743836" sldId="9549"/>
        </pc:sldMkLst>
        <pc:spChg chg="mod">
          <ac:chgData name="Nihat Demirkol" userId="2e56f5d9-42e3-4cb5-8679-9a7caf93a182" providerId="ADAL" clId="{277F7220-A9C6-4EF3-A9C8-32172E6AE1DB}" dt="2022-05-27T06:12:06.519" v="2364" actId="20577"/>
          <ac:spMkLst>
            <pc:docMk/>
            <pc:sldMk cId="2516743836" sldId="9549"/>
            <ac:spMk id="2" creationId="{C28A9239-194E-4357-9B81-B393E845A83E}"/>
          </ac:spMkLst>
        </pc:spChg>
        <pc:spChg chg="del">
          <ac:chgData name="Nihat Demirkol" userId="2e56f5d9-42e3-4cb5-8679-9a7caf93a182" providerId="ADAL" clId="{277F7220-A9C6-4EF3-A9C8-32172E6AE1DB}" dt="2022-05-27T06:13:09.341" v="2471" actId="478"/>
          <ac:spMkLst>
            <pc:docMk/>
            <pc:sldMk cId="2516743836" sldId="9549"/>
            <ac:spMk id="4" creationId="{C7B31C47-6254-4843-9B72-28EE7A556336}"/>
          </ac:spMkLst>
        </pc:spChg>
        <pc:spChg chg="mod">
          <ac:chgData name="Nihat Demirkol" userId="2e56f5d9-42e3-4cb5-8679-9a7caf93a182" providerId="ADAL" clId="{277F7220-A9C6-4EF3-A9C8-32172E6AE1DB}" dt="2022-05-27T06:12:29.405" v="2410" actId="20577"/>
          <ac:spMkLst>
            <pc:docMk/>
            <pc:sldMk cId="2516743836" sldId="9549"/>
            <ac:spMk id="18" creationId="{B70289C5-5075-4C59-A194-64E795027BF0}"/>
          </ac:spMkLst>
        </pc:spChg>
        <pc:spChg chg="mod">
          <ac:chgData name="Nihat Demirkol" userId="2e56f5d9-42e3-4cb5-8679-9a7caf93a182" providerId="ADAL" clId="{277F7220-A9C6-4EF3-A9C8-32172E6AE1DB}" dt="2022-05-27T06:12:39.126" v="2414" actId="20577"/>
          <ac:spMkLst>
            <pc:docMk/>
            <pc:sldMk cId="2516743836" sldId="9549"/>
            <ac:spMk id="21" creationId="{A73BBDE9-1BF1-49E9-99AF-73928619534A}"/>
          </ac:spMkLst>
        </pc:spChg>
        <pc:spChg chg="mod">
          <ac:chgData name="Nihat Demirkol" userId="2e56f5d9-42e3-4cb5-8679-9a7caf93a182" providerId="ADAL" clId="{277F7220-A9C6-4EF3-A9C8-32172E6AE1DB}" dt="2022-05-27T06:13:06.604" v="2470" actId="20577"/>
          <ac:spMkLst>
            <pc:docMk/>
            <pc:sldMk cId="2516743836" sldId="9549"/>
            <ac:spMk id="24" creationId="{901628D3-6C73-4F3B-8F10-49BE4884A8D6}"/>
          </ac:spMkLst>
        </pc:spChg>
      </pc:sldChg>
      <pc:sldChg chg="delSp modSp mod">
        <pc:chgData name="Nihat Demirkol" userId="2e56f5d9-42e3-4cb5-8679-9a7caf93a182" providerId="ADAL" clId="{277F7220-A9C6-4EF3-A9C8-32172E6AE1DB}" dt="2022-05-27T06:36:43.305" v="3552" actId="20577"/>
        <pc:sldMkLst>
          <pc:docMk/>
          <pc:sldMk cId="2216155784" sldId="9550"/>
        </pc:sldMkLst>
        <pc:spChg chg="mod">
          <ac:chgData name="Nihat Demirkol" userId="2e56f5d9-42e3-4cb5-8679-9a7caf93a182" providerId="ADAL" clId="{277F7220-A9C6-4EF3-A9C8-32172E6AE1DB}" dt="2022-05-27T06:17:07.086" v="2791" actId="1076"/>
          <ac:spMkLst>
            <pc:docMk/>
            <pc:sldMk cId="2216155784" sldId="9550"/>
            <ac:spMk id="7" creationId="{C9F3D98B-3EFA-4E73-A56A-BD4BFEF8A424}"/>
          </ac:spMkLst>
        </pc:spChg>
        <pc:spChg chg="mod">
          <ac:chgData name="Nihat Demirkol" userId="2e56f5d9-42e3-4cb5-8679-9a7caf93a182" providerId="ADAL" clId="{277F7220-A9C6-4EF3-A9C8-32172E6AE1DB}" dt="2022-05-27T06:16:48.266" v="2787" actId="255"/>
          <ac:spMkLst>
            <pc:docMk/>
            <pc:sldMk cId="2216155784" sldId="9550"/>
            <ac:spMk id="9" creationId="{B312B266-EE0F-4CA1-8B77-5379A88EE6B7}"/>
          </ac:spMkLst>
        </pc:spChg>
        <pc:spChg chg="del">
          <ac:chgData name="Nihat Demirkol" userId="2e56f5d9-42e3-4cb5-8679-9a7caf93a182" providerId="ADAL" clId="{277F7220-A9C6-4EF3-A9C8-32172E6AE1DB}" dt="2022-05-27T06:17:02.961" v="2790" actId="478"/>
          <ac:spMkLst>
            <pc:docMk/>
            <pc:sldMk cId="2216155784" sldId="9550"/>
            <ac:spMk id="15" creationId="{BF0C4DB6-E2E5-4D49-8A5A-CBE835C76D64}"/>
          </ac:spMkLst>
        </pc:spChg>
        <pc:spChg chg="mod">
          <ac:chgData name="Nihat Demirkol" userId="2e56f5d9-42e3-4cb5-8679-9a7caf93a182" providerId="ADAL" clId="{277F7220-A9C6-4EF3-A9C8-32172E6AE1DB}" dt="2022-05-27T06:19:05.989" v="3001" actId="20577"/>
          <ac:spMkLst>
            <pc:docMk/>
            <pc:sldMk cId="2216155784" sldId="9550"/>
            <ac:spMk id="17" creationId="{AB7D068C-15DE-40CE-AF8E-47D7DE4A67D7}"/>
          </ac:spMkLst>
        </pc:spChg>
        <pc:spChg chg="mod">
          <ac:chgData name="Nihat Demirkol" userId="2e56f5d9-42e3-4cb5-8679-9a7caf93a182" providerId="ADAL" clId="{277F7220-A9C6-4EF3-A9C8-32172E6AE1DB}" dt="2022-05-27T06:36:43.305" v="3552" actId="20577"/>
          <ac:spMkLst>
            <pc:docMk/>
            <pc:sldMk cId="2216155784" sldId="9550"/>
            <ac:spMk id="18" creationId="{FC7E4FB1-D1D8-4654-B1BA-3C657F5F77AD}"/>
          </ac:spMkLst>
        </pc:spChg>
        <pc:spChg chg="mod">
          <ac:chgData name="Nihat Demirkol" userId="2e56f5d9-42e3-4cb5-8679-9a7caf93a182" providerId="ADAL" clId="{277F7220-A9C6-4EF3-A9C8-32172E6AE1DB}" dt="2022-05-27T06:13:57.799" v="2514" actId="20577"/>
          <ac:spMkLst>
            <pc:docMk/>
            <pc:sldMk cId="2216155784" sldId="9550"/>
            <ac:spMk id="19" creationId="{53F1F119-6945-43C1-ABD8-F24E916E99A2}"/>
          </ac:spMkLst>
        </pc:spChg>
      </pc:sldChg>
      <pc:sldChg chg="delSp modSp mod">
        <pc:chgData name="Nihat Demirkol" userId="2e56f5d9-42e3-4cb5-8679-9a7caf93a182" providerId="ADAL" clId="{277F7220-A9C6-4EF3-A9C8-32172E6AE1DB}" dt="2022-05-27T06:37:02.946" v="3599" actId="1036"/>
        <pc:sldMkLst>
          <pc:docMk/>
          <pc:sldMk cId="504266335" sldId="9560"/>
        </pc:sldMkLst>
        <pc:spChg chg="mod">
          <ac:chgData name="Nihat Demirkol" userId="2e56f5d9-42e3-4cb5-8679-9a7caf93a182" providerId="ADAL" clId="{277F7220-A9C6-4EF3-A9C8-32172E6AE1DB}" dt="2022-05-27T06:36:56.014" v="3578" actId="1035"/>
          <ac:spMkLst>
            <pc:docMk/>
            <pc:sldMk cId="504266335" sldId="9560"/>
            <ac:spMk id="2" creationId="{9071213D-0B96-40B4-8544-11B3CDA6E3E1}"/>
          </ac:spMkLst>
        </pc:spChg>
        <pc:spChg chg="mod">
          <ac:chgData name="Nihat Demirkol" userId="2e56f5d9-42e3-4cb5-8679-9a7caf93a182" providerId="ADAL" clId="{277F7220-A9C6-4EF3-A9C8-32172E6AE1DB}" dt="2022-05-27T06:36:56.014" v="3578" actId="1035"/>
          <ac:spMkLst>
            <pc:docMk/>
            <pc:sldMk cId="504266335" sldId="9560"/>
            <ac:spMk id="3" creationId="{163106CC-7646-4290-86E1-EE5F0B65F8EC}"/>
          </ac:spMkLst>
        </pc:spChg>
        <pc:spChg chg="del">
          <ac:chgData name="Nihat Demirkol" userId="2e56f5d9-42e3-4cb5-8679-9a7caf93a182" providerId="ADAL" clId="{277F7220-A9C6-4EF3-A9C8-32172E6AE1DB}" dt="2022-05-27T06:23:28.488" v="3358" actId="478"/>
          <ac:spMkLst>
            <pc:docMk/>
            <pc:sldMk cId="504266335" sldId="9560"/>
            <ac:spMk id="4" creationId="{6D6BF492-BC33-4DF7-8CDE-7EFA45A341C4}"/>
          </ac:spMkLst>
        </pc:spChg>
        <pc:spChg chg="mod">
          <ac:chgData name="Nihat Demirkol" userId="2e56f5d9-42e3-4cb5-8679-9a7caf93a182" providerId="ADAL" clId="{277F7220-A9C6-4EF3-A9C8-32172E6AE1DB}" dt="2022-05-27T06:22:53.020" v="3311" actId="20577"/>
          <ac:spMkLst>
            <pc:docMk/>
            <pc:sldMk cId="504266335" sldId="9560"/>
            <ac:spMk id="6" creationId="{C8512103-6970-61E3-EE91-2605A89AE105}"/>
          </ac:spMkLst>
        </pc:spChg>
        <pc:spChg chg="mod">
          <ac:chgData name="Nihat Demirkol" userId="2e56f5d9-42e3-4cb5-8679-9a7caf93a182" providerId="ADAL" clId="{277F7220-A9C6-4EF3-A9C8-32172E6AE1DB}" dt="2022-05-27T06:23:26.115" v="3357" actId="20577"/>
          <ac:spMkLst>
            <pc:docMk/>
            <pc:sldMk cId="504266335" sldId="9560"/>
            <ac:spMk id="21" creationId="{DE2D0229-BBB3-1BE3-6AB9-2B980991CA34}"/>
          </ac:spMkLst>
        </pc:spChg>
        <pc:spChg chg="mod">
          <ac:chgData name="Nihat Demirkol" userId="2e56f5d9-42e3-4cb5-8679-9a7caf93a182" providerId="ADAL" clId="{277F7220-A9C6-4EF3-A9C8-32172E6AE1DB}" dt="2022-05-27T06:23:52.970" v="3422" actId="20577"/>
          <ac:spMkLst>
            <pc:docMk/>
            <pc:sldMk cId="504266335" sldId="9560"/>
            <ac:spMk id="33" creationId="{4E1FDBD9-7160-5FA6-E36C-617A58C22783}"/>
          </ac:spMkLst>
        </pc:spChg>
        <pc:grpChg chg="mod">
          <ac:chgData name="Nihat Demirkol" userId="2e56f5d9-42e3-4cb5-8679-9a7caf93a182" providerId="ADAL" clId="{277F7220-A9C6-4EF3-A9C8-32172E6AE1DB}" dt="2022-05-27T06:37:02.946" v="3599" actId="1036"/>
          <ac:grpSpMkLst>
            <pc:docMk/>
            <pc:sldMk cId="504266335" sldId="9560"/>
            <ac:grpSpMk id="19" creationId="{0EA5DAB4-7953-5D43-C950-8EA545A0B60D}"/>
          </ac:grpSpMkLst>
        </pc:grpChg>
        <pc:grpChg chg="mod">
          <ac:chgData name="Nihat Demirkol" userId="2e56f5d9-42e3-4cb5-8679-9a7caf93a182" providerId="ADAL" clId="{277F7220-A9C6-4EF3-A9C8-32172E6AE1DB}" dt="2022-05-27T06:36:56.014" v="3578" actId="1035"/>
          <ac:grpSpMkLst>
            <pc:docMk/>
            <pc:sldMk cId="504266335" sldId="9560"/>
            <ac:grpSpMk id="31" creationId="{369D6422-0529-06DC-E2EE-88708B43A289}"/>
          </ac:grpSpMkLst>
        </pc:grpChg>
        <pc:grpChg chg="mod">
          <ac:chgData name="Nihat Demirkol" userId="2e56f5d9-42e3-4cb5-8679-9a7caf93a182" providerId="ADAL" clId="{277F7220-A9C6-4EF3-A9C8-32172E6AE1DB}" dt="2022-05-27T06:36:56.014" v="3578" actId="1035"/>
          <ac:grpSpMkLst>
            <pc:docMk/>
            <pc:sldMk cId="504266335" sldId="9560"/>
            <ac:grpSpMk id="32" creationId="{AC1F9FDD-2B15-74B8-00B3-FB07D3B829D9}"/>
          </ac:grpSpMkLst>
        </pc:grpChg>
      </pc:sldChg>
      <pc:sldChg chg="delSp modSp mod">
        <pc:chgData name="Nihat Demirkol" userId="2e56f5d9-42e3-4cb5-8679-9a7caf93a182" providerId="ADAL" clId="{277F7220-A9C6-4EF3-A9C8-32172E6AE1DB}" dt="2022-05-27T06:36:23.636" v="3551" actId="20577"/>
        <pc:sldMkLst>
          <pc:docMk/>
          <pc:sldMk cId="3753405141" sldId="9562"/>
        </pc:sldMkLst>
        <pc:spChg chg="mod">
          <ac:chgData name="Nihat Demirkol" userId="2e56f5d9-42e3-4cb5-8679-9a7caf93a182" providerId="ADAL" clId="{277F7220-A9C6-4EF3-A9C8-32172E6AE1DB}" dt="2022-05-27T06:36:23.636" v="3551" actId="20577"/>
          <ac:spMkLst>
            <pc:docMk/>
            <pc:sldMk cId="3753405141" sldId="9562"/>
            <ac:spMk id="2" creationId="{87AC5A74-FB1B-4BE7-9E8C-5EA8C7E48D00}"/>
          </ac:spMkLst>
        </pc:spChg>
        <pc:spChg chg="del">
          <ac:chgData name="Nihat Demirkol" userId="2e56f5d9-42e3-4cb5-8679-9a7caf93a182" providerId="ADAL" clId="{277F7220-A9C6-4EF3-A9C8-32172E6AE1DB}" dt="2022-05-27T06:00:13.487" v="1892" actId="478"/>
          <ac:spMkLst>
            <pc:docMk/>
            <pc:sldMk cId="3753405141" sldId="9562"/>
            <ac:spMk id="4" creationId="{9257BD4C-1F1C-48CF-AE0B-A4BB07711E23}"/>
          </ac:spMkLst>
        </pc:spChg>
        <pc:spChg chg="mod">
          <ac:chgData name="Nihat Demirkol" userId="2e56f5d9-42e3-4cb5-8679-9a7caf93a182" providerId="ADAL" clId="{277F7220-A9C6-4EF3-A9C8-32172E6AE1DB}" dt="2022-05-27T05:50:24.336" v="1299" actId="20577"/>
          <ac:spMkLst>
            <pc:docMk/>
            <pc:sldMk cId="3753405141" sldId="9562"/>
            <ac:spMk id="29" creationId="{215B1A57-5EF0-43D8-9659-A4BF4AC414E8}"/>
          </ac:spMkLst>
        </pc:spChg>
        <pc:spChg chg="mod">
          <ac:chgData name="Nihat Demirkol" userId="2e56f5d9-42e3-4cb5-8679-9a7caf93a182" providerId="ADAL" clId="{277F7220-A9C6-4EF3-A9C8-32172E6AE1DB}" dt="2022-05-27T05:51:18.752" v="1345" actId="20577"/>
          <ac:spMkLst>
            <pc:docMk/>
            <pc:sldMk cId="3753405141" sldId="9562"/>
            <ac:spMk id="30" creationId="{C7D20DB6-CE16-422D-BD68-4FB2ADA31D25}"/>
          </ac:spMkLst>
        </pc:spChg>
        <pc:spChg chg="mod">
          <ac:chgData name="Nihat Demirkol" userId="2e56f5d9-42e3-4cb5-8679-9a7caf93a182" providerId="ADAL" clId="{277F7220-A9C6-4EF3-A9C8-32172E6AE1DB}" dt="2022-05-27T05:50:07.385" v="1284" actId="255"/>
          <ac:spMkLst>
            <pc:docMk/>
            <pc:sldMk cId="3753405141" sldId="9562"/>
            <ac:spMk id="35" creationId="{B0E4AD2F-FFE1-4AB6-A22D-AE56A010CF1F}"/>
          </ac:spMkLst>
        </pc:spChg>
        <pc:spChg chg="mod">
          <ac:chgData name="Nihat Demirkol" userId="2e56f5d9-42e3-4cb5-8679-9a7caf93a182" providerId="ADAL" clId="{277F7220-A9C6-4EF3-A9C8-32172E6AE1DB}" dt="2022-05-27T05:50:02.831" v="1283" actId="403"/>
          <ac:spMkLst>
            <pc:docMk/>
            <pc:sldMk cId="3753405141" sldId="9562"/>
            <ac:spMk id="37" creationId="{4432A09E-03F0-456F-96B8-3FE3BB84F509}"/>
          </ac:spMkLst>
        </pc:spChg>
        <pc:spChg chg="mod">
          <ac:chgData name="Nihat Demirkol" userId="2e56f5d9-42e3-4cb5-8679-9a7caf93a182" providerId="ADAL" clId="{277F7220-A9C6-4EF3-A9C8-32172E6AE1DB}" dt="2022-05-27T05:51:23.956" v="1346"/>
          <ac:spMkLst>
            <pc:docMk/>
            <pc:sldMk cId="3753405141" sldId="9562"/>
            <ac:spMk id="39" creationId="{BDFE156E-3F45-4C0D-A570-051CF099DED8}"/>
          </ac:spMkLst>
        </pc:spChg>
        <pc:spChg chg="mod">
          <ac:chgData name="Nihat Demirkol" userId="2e56f5d9-42e3-4cb5-8679-9a7caf93a182" providerId="ADAL" clId="{277F7220-A9C6-4EF3-A9C8-32172E6AE1DB}" dt="2022-05-27T05:52:26.220" v="1414" actId="14100"/>
          <ac:spMkLst>
            <pc:docMk/>
            <pc:sldMk cId="3753405141" sldId="9562"/>
            <ac:spMk id="40" creationId="{73359520-C2CD-419A-989E-B69F45A72907}"/>
          </ac:spMkLst>
        </pc:spChg>
        <pc:spChg chg="mod">
          <ac:chgData name="Nihat Demirkol" userId="2e56f5d9-42e3-4cb5-8679-9a7caf93a182" providerId="ADAL" clId="{277F7220-A9C6-4EF3-A9C8-32172E6AE1DB}" dt="2022-05-27T05:53:58.667" v="1533" actId="20577"/>
          <ac:spMkLst>
            <pc:docMk/>
            <pc:sldMk cId="3753405141" sldId="9562"/>
            <ac:spMk id="43" creationId="{B274378E-0FAA-4325-A21D-B39FBEBC95E6}"/>
          </ac:spMkLst>
        </pc:spChg>
        <pc:grpChg chg="mod">
          <ac:chgData name="Nihat Demirkol" userId="2e56f5d9-42e3-4cb5-8679-9a7caf93a182" providerId="ADAL" clId="{277F7220-A9C6-4EF3-A9C8-32172E6AE1DB}" dt="2022-05-27T05:51:41.429" v="1350" actId="14100"/>
          <ac:grpSpMkLst>
            <pc:docMk/>
            <pc:sldMk cId="3753405141" sldId="9562"/>
            <ac:grpSpMk id="11" creationId="{3DB9C7CB-BB87-49B7-BE0C-3B143BCC7E9A}"/>
          </ac:grpSpMkLst>
        </pc:grpChg>
        <pc:cxnChg chg="mod">
          <ac:chgData name="Nihat Demirkol" userId="2e56f5d9-42e3-4cb5-8679-9a7caf93a182" providerId="ADAL" clId="{277F7220-A9C6-4EF3-A9C8-32172E6AE1DB}" dt="2022-05-27T05:52:26.220" v="1414" actId="14100"/>
          <ac:cxnSpMkLst>
            <pc:docMk/>
            <pc:sldMk cId="3753405141" sldId="9562"/>
            <ac:cxnSpMk id="54" creationId="{BA4F4BB7-75EA-4B69-929F-A206AF78763F}"/>
          </ac:cxnSpMkLst>
        </pc:cxnChg>
      </pc:sldChg>
      <pc:sldChg chg="addSp delSp modSp add del mod ord">
        <pc:chgData name="Nihat Demirkol" userId="2e56f5d9-42e3-4cb5-8679-9a7caf93a182" providerId="ADAL" clId="{277F7220-A9C6-4EF3-A9C8-32172E6AE1DB}" dt="2022-05-27T05:48:56.425" v="1273"/>
        <pc:sldMkLst>
          <pc:docMk/>
          <pc:sldMk cId="132694721" sldId="2147374524"/>
        </pc:sldMkLst>
        <pc:spChg chg="add mod">
          <ac:chgData name="Nihat Demirkol" userId="2e56f5d9-42e3-4cb5-8679-9a7caf93a182" providerId="ADAL" clId="{277F7220-A9C6-4EF3-A9C8-32172E6AE1DB}" dt="2022-05-27T05:48:56.425" v="1273"/>
          <ac:spMkLst>
            <pc:docMk/>
            <pc:sldMk cId="132694721" sldId="2147374524"/>
            <ac:spMk id="6" creationId="{3447CF7A-A594-48BD-A579-29C7C489495E}"/>
          </ac:spMkLst>
        </pc:spChg>
        <pc:spChg chg="del">
          <ac:chgData name="Nihat Demirkol" userId="2e56f5d9-42e3-4cb5-8679-9a7caf93a182" providerId="ADAL" clId="{277F7220-A9C6-4EF3-A9C8-32172E6AE1DB}" dt="2022-05-27T05:48:55.973" v="1272" actId="478"/>
          <ac:spMkLst>
            <pc:docMk/>
            <pc:sldMk cId="132694721" sldId="2147374524"/>
            <ac:spMk id="8" creationId="{7064962F-640D-4176-9388-716C1124AC62}"/>
          </ac:spMkLst>
        </pc:spChg>
      </pc:sldChg>
    </pc:docChg>
  </pc:docChgLst>
  <pc:docChgLst>
    <pc:chgData name="Metzdorf,Dr.,Norbert (MED TA Infl) BII-DE-I" userId="S::norbert.metzdorf@boehringer-ingelheim.com::43a9f21f-f5af-4e21-aff0-9a3f3b49ed1d" providerId="AD" clId="Web-{223A1DA8-97F3-4247-BDF5-9A61B3306E63}"/>
    <pc:docChg chg="modSld">
      <pc:chgData name="Metzdorf,Dr.,Norbert (MED TA Infl) BII-DE-I" userId="S::norbert.metzdorf@boehringer-ingelheim.com::43a9f21f-f5af-4e21-aff0-9a3f3b49ed1d" providerId="AD" clId="Web-{223A1DA8-97F3-4247-BDF5-9A61B3306E63}" dt="2022-05-10T09:14:43.791" v="33" actId="20577"/>
      <pc:docMkLst>
        <pc:docMk/>
      </pc:docMkLst>
      <pc:sldChg chg="modSp">
        <pc:chgData name="Metzdorf,Dr.,Norbert (MED TA Infl) BII-DE-I" userId="S::norbert.metzdorf@boehringer-ingelheim.com::43a9f21f-f5af-4e21-aff0-9a3f3b49ed1d" providerId="AD" clId="Web-{223A1DA8-97F3-4247-BDF5-9A61B3306E63}" dt="2022-05-10T09:14:43.791" v="33" actId="20577"/>
        <pc:sldMkLst>
          <pc:docMk/>
          <pc:sldMk cId="601252344" sldId="9547"/>
        </pc:sldMkLst>
        <pc:spChg chg="mod">
          <ac:chgData name="Metzdorf,Dr.,Norbert (MED TA Infl) BII-DE-I" userId="S::norbert.metzdorf@boehringer-ingelheim.com::43a9f21f-f5af-4e21-aff0-9a3f3b49ed1d" providerId="AD" clId="Web-{223A1DA8-97F3-4247-BDF5-9A61B3306E63}" dt="2022-05-10T09:14:43.791" v="33" actId="20577"/>
          <ac:spMkLst>
            <pc:docMk/>
            <pc:sldMk cId="601252344" sldId="9547"/>
            <ac:spMk id="2" creationId="{84C56784-F55A-4183-A76B-F6FA85BFCF4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DBCAC9-9B3F-4C1D-BB74-DE970B7248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E8F2D5-4BF7-40C1-9BA2-11EDBA3A02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90443-5291-46B5-9B33-D3DA34349805}" type="datetimeFigureOut">
              <a:rPr lang="en-GB" smtClean="0"/>
              <a:t>27/05/2022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4B37E-6969-4FCA-A0F1-02AABD3083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420D3-57C2-4815-AAD8-BE8AE8F1B8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9B507-AC87-4BF8-98E4-C4B294662D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900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A443A-3BDA-418D-88A1-4309FED34494}" type="datetimeFigureOut">
              <a:rPr lang="en-GB" smtClean="0"/>
              <a:t>27/05/2022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3C6C5-87B5-45AE-B58B-4791ED7D373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09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C6C5-87B5-45AE-B58B-4791ED7D37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963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+mn-lt"/>
              </a:rPr>
              <a:t>Abbreviations (slide and notes)</a:t>
            </a:r>
            <a:br>
              <a:rPr lang="en-US" sz="900" b="0" dirty="0">
                <a:latin typeface="+mn-lt"/>
              </a:rPr>
            </a:br>
            <a:r>
              <a:rPr lang="en-GB" sz="900" dirty="0">
                <a:latin typeface="+mn-lt"/>
              </a:rPr>
              <a:t>AFO, acute fibrinous and organizing pneumonia; AIP, acute interstitial pneumonia; COP, cryptogenic organizing pneumonia; DIP, desquamative interstitial pneumonia; DM, dermatomyositis; HP, hypersensitivity pneumonitis; </a:t>
            </a:r>
            <a:r>
              <a:rPr lang="en-GB" sz="900" dirty="0" err="1">
                <a:latin typeface="+mn-lt"/>
              </a:rPr>
              <a:t>iDIP</a:t>
            </a:r>
            <a:r>
              <a:rPr lang="en-GB" sz="900" dirty="0">
                <a:latin typeface="+mn-lt"/>
              </a:rPr>
              <a:t>, idiopathic desquamative interstitial pneumonia; IIP, idiopathic interstitial pneumonia; ILD, interstitial lung disease; </a:t>
            </a:r>
            <a:r>
              <a:rPr lang="en-GB" sz="900" dirty="0" err="1">
                <a:latin typeface="+mn-lt"/>
              </a:rPr>
              <a:t>iLIP</a:t>
            </a:r>
            <a:r>
              <a:rPr lang="en-GB" sz="900" dirty="0">
                <a:latin typeface="+mn-lt"/>
              </a:rPr>
              <a:t>, idiopathic lymphoid interstitial pneumonia; </a:t>
            </a:r>
            <a:r>
              <a:rPr lang="en-GB" sz="900" dirty="0" err="1">
                <a:latin typeface="+mn-lt"/>
              </a:rPr>
              <a:t>iNSIP</a:t>
            </a:r>
            <a:r>
              <a:rPr lang="en-GB" sz="900" dirty="0">
                <a:latin typeface="+mn-lt"/>
              </a:rPr>
              <a:t>, idiopathic nonspecific interstitial pneumonia; IPF, idiopathic pulmonary fibrosis; </a:t>
            </a:r>
            <a:r>
              <a:rPr lang="en-GB" sz="900" dirty="0" err="1">
                <a:latin typeface="+mn-lt"/>
              </a:rPr>
              <a:t>iPPFE</a:t>
            </a:r>
            <a:r>
              <a:rPr lang="en-GB" sz="900" dirty="0">
                <a:latin typeface="+mn-lt"/>
              </a:rPr>
              <a:t>, idiopathic </a:t>
            </a:r>
            <a:r>
              <a:rPr lang="en-GB" sz="900" dirty="0" err="1">
                <a:latin typeface="+mn-lt"/>
              </a:rPr>
              <a:t>pleuroparenchymal</a:t>
            </a:r>
            <a:r>
              <a:rPr lang="en-GB" sz="900" dirty="0">
                <a:latin typeface="+mn-lt"/>
              </a:rPr>
              <a:t> fibroelastosis; LAM,  </a:t>
            </a:r>
            <a:r>
              <a:rPr lang="en-GB" sz="900" dirty="0" err="1">
                <a:latin typeface="+mn-lt"/>
              </a:rPr>
              <a:t>lymphangioleiomyomatosis</a:t>
            </a:r>
            <a:r>
              <a:rPr lang="en-GB" sz="900" dirty="0">
                <a:latin typeface="+mn-lt"/>
              </a:rPr>
              <a:t>; LCH, Langerhans cell histiocytosis; MCTD, mixed connective tissue disease; PAP, pulmonary alveolar proteinosis; PM, polymyositis; PPF, progressive pulmonary fibrosis; RA, rheumatoid arthritis; RB-ILD, </a:t>
            </a:r>
            <a:r>
              <a:rPr lang="en-US" sz="900" dirty="0">
                <a:latin typeface="+mn-lt"/>
              </a:rPr>
              <a:t>respiratory bronchiolitis associated interstitial lung disease; </a:t>
            </a:r>
            <a:r>
              <a:rPr lang="en-GB" sz="900" dirty="0">
                <a:latin typeface="+mn-lt"/>
              </a:rPr>
              <a:t>SLE, systemic lupus erythematosus; </a:t>
            </a:r>
            <a:r>
              <a:rPr lang="en-GB" sz="900" dirty="0" err="1">
                <a:latin typeface="+mn-lt"/>
              </a:rPr>
              <a:t>SSc</a:t>
            </a:r>
            <a:r>
              <a:rPr lang="en-GB" sz="900" dirty="0">
                <a:latin typeface="+mn-lt"/>
              </a:rPr>
              <a:t>, systemic sclerosis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C6C5-87B5-45AE-B58B-4791ED7D37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430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+mn-lt"/>
              </a:rPr>
              <a:t>Abbreviations (slide)</a:t>
            </a:r>
            <a:br>
              <a:rPr lang="en-US" sz="900" b="0" dirty="0">
                <a:latin typeface="+mn-lt"/>
              </a:rPr>
            </a:br>
            <a:r>
              <a:rPr lang="en-GB" sz="900" b="0" dirty="0">
                <a:latin typeface="+mn-lt"/>
              </a:rPr>
              <a:t>ALAT, </a:t>
            </a:r>
            <a:r>
              <a:rPr lang="es-ES" sz="900" b="0" dirty="0">
                <a:latin typeface="+mn-lt"/>
              </a:rPr>
              <a:t>Asociación Latinoamericana del Tórax</a:t>
            </a:r>
            <a:r>
              <a:rPr lang="en-GB" sz="900" b="0" dirty="0">
                <a:latin typeface="+mn-lt"/>
              </a:rPr>
              <a:t>; </a:t>
            </a:r>
            <a:r>
              <a:rPr lang="en-US" sz="900" b="0" dirty="0">
                <a:latin typeface="+mn-lt"/>
              </a:rPr>
              <a:t>ATS, </a:t>
            </a:r>
            <a:r>
              <a:rPr lang="en-GB" sz="900" b="0" i="0" u="none" strike="noStrike" baseline="0" dirty="0">
                <a:solidFill>
                  <a:srgbClr val="211D1E"/>
                </a:solidFill>
                <a:latin typeface="+mn-lt"/>
              </a:rPr>
              <a:t>American Thoracic Society; ERS, European Respiratory Society; </a:t>
            </a:r>
            <a:r>
              <a:rPr lang="en-US" sz="900" b="0" dirty="0">
                <a:latin typeface="+mn-lt"/>
              </a:rPr>
              <a:t>IPF, idiopathic pulmonary fibrosis; JRS, Japanese Respiratory Society; PPF, progressive pulmonary fibrosis</a:t>
            </a:r>
            <a:endParaRPr lang="en-GB" sz="900" b="0" dirty="0"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latin typeface="+mn-lt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C6C5-87B5-45AE-B58B-4791ED7D37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477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900" b="0" i="0" u="none" strike="noStrike" baseline="0" dirty="0">
                <a:latin typeface="+mn-lt"/>
              </a:rPr>
              <a:t>The guideline committee also recommend research into the efficacy, effectiveness, and safety of nintedanib in specific types of non-</a:t>
            </a:r>
            <a:r>
              <a:rPr lang="en-GB" sz="900" b="0" i="0" u="none" strike="noStrike" baseline="0" dirty="0">
                <a:latin typeface="+mn-lt"/>
              </a:rPr>
              <a:t>IPF ILD manifesting PPF</a:t>
            </a:r>
          </a:p>
          <a:p>
            <a:pPr algn="l"/>
            <a:endParaRPr lang="en-GB" sz="1800" b="0" i="0" u="none" strike="noStrike" baseline="0" dirty="0">
              <a:latin typeface="+mn-lt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900" b="1" i="0" u="none" strike="noStrike" baseline="0" dirty="0">
                <a:latin typeface="+mn-lt"/>
              </a:rPr>
              <a:t>Reference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00" dirty="0">
                <a:latin typeface="+mn-lt"/>
              </a:rPr>
              <a:t>Raghu G </a:t>
            </a:r>
            <a:r>
              <a:rPr lang="en-US" sz="900" i="1" dirty="0">
                <a:latin typeface="+mn-lt"/>
              </a:rPr>
              <a:t>et al. Am J Respir Crit Care Med </a:t>
            </a:r>
            <a:r>
              <a:rPr lang="en-US" sz="900" dirty="0">
                <a:latin typeface="+mn-lt"/>
              </a:rPr>
              <a:t>2022;205:e18–47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900" b="1" dirty="0"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+mn-lt"/>
              </a:rPr>
              <a:t>Abbreviations (slide and notes)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dirty="0">
                <a:latin typeface="+mn-lt"/>
              </a:rPr>
              <a:t>ILD, interstitial lung disease; IPF, idiopathic pulmonary fibrosis; PPF, progressive pulmonary fibrosis</a:t>
            </a:r>
            <a:endParaRPr lang="en-GB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C6C5-87B5-45AE-B58B-4791ED7D37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964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+mn-lt"/>
              </a:rPr>
              <a:t>Abbreviations (slide)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dirty="0">
                <a:latin typeface="+mn-lt"/>
              </a:rPr>
              <a:t>ALAT, </a:t>
            </a:r>
            <a:r>
              <a:rPr lang="es-ES" sz="900" b="0" dirty="0">
                <a:latin typeface="+mn-lt"/>
              </a:rPr>
              <a:t>Asociación Latinoamericana del Tórax</a:t>
            </a:r>
            <a:r>
              <a:rPr lang="en-GB" sz="900" b="0" dirty="0">
                <a:latin typeface="+mn-lt"/>
              </a:rPr>
              <a:t>; </a:t>
            </a:r>
            <a:r>
              <a:rPr lang="en-US" sz="900" b="0" dirty="0">
                <a:latin typeface="+mn-lt"/>
              </a:rPr>
              <a:t>ATS, </a:t>
            </a:r>
            <a:r>
              <a:rPr lang="en-GB" sz="900" b="0" i="0" u="none" strike="noStrike" baseline="0" dirty="0">
                <a:solidFill>
                  <a:srgbClr val="211D1E"/>
                </a:solidFill>
                <a:latin typeface="+mn-lt"/>
              </a:rPr>
              <a:t>American Thoracic Society; ERS, European Respiratory Society; </a:t>
            </a:r>
            <a:r>
              <a:rPr lang="en-US" sz="900" dirty="0"/>
              <a:t>ILD, interstitial lung disease; IPF, idiopathic pulmonary fibrosis; </a:t>
            </a:r>
            <a:r>
              <a:rPr lang="en-US" sz="900" b="0" dirty="0">
                <a:latin typeface="+mn-lt"/>
              </a:rPr>
              <a:t>JRS, Japanese Respiratory Society; PPF, progressive pulmonary fibrosis</a:t>
            </a:r>
            <a:endParaRPr lang="en-GB" sz="900" b="0" dirty="0">
              <a:latin typeface="+mn-lt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C6C5-87B5-45AE-B58B-4791ED7D37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8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C6C5-87B5-45AE-B58B-4791ED7D37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816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C6C5-87B5-45AE-B58B-4791ED7D37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586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0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9E3AB-684B-4CAD-97F7-FDDE051B1E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Opti"/>
                <a:ea typeface="+mn-ea"/>
                <a:cs typeface="+mn-cs"/>
              </a:rPr>
              <a:pPr marL="0" marR="0" lvl="0" indent="0" algn="r" defTabSz="9102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SansOpt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462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C6C5-87B5-45AE-B58B-4791ED7D37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717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C6C5-87B5-45AE-B58B-4791ED7D37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712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C6C5-87B5-45AE-B58B-4791ED7D37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788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C6C5-87B5-45AE-B58B-4791ED7D37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279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C6C5-87B5-45AE-B58B-4791ED7D37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91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21">
            <a:extLst>
              <a:ext uri="{FF2B5EF4-FFF2-40B4-BE49-F238E27FC236}">
                <a16:creationId xmlns:a16="http://schemas.microsoft.com/office/drawing/2014/main" id="{6795A1A6-F152-435E-AD7A-DFB0333334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700" y="4426832"/>
            <a:ext cx="1259701" cy="381600"/>
          </a:xfrm>
          <a:prstGeom prst="rect">
            <a:avLst/>
          </a:prstGeom>
        </p:spPr>
      </p:pic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2D02F5C9-4976-499C-BAF3-D6B11F5683A2}"/>
              </a:ext>
            </a:extLst>
          </p:cNvPr>
          <p:cNvSpPr/>
          <p:nvPr userDrawn="1"/>
        </p:nvSpPr>
        <p:spPr>
          <a:xfrm rot="10800000">
            <a:off x="0" y="0"/>
            <a:ext cx="9143999" cy="4185638"/>
          </a:xfrm>
          <a:prstGeom prst="snip1Rect">
            <a:avLst>
              <a:gd name="adj" fmla="val 17538"/>
            </a:avLst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38206"/>
            <a:ext cx="7886700" cy="1721223"/>
          </a:xfrm>
        </p:spPr>
        <p:txBody>
          <a:bodyPr anchor="b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316541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26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21">
            <a:extLst>
              <a:ext uri="{FF2B5EF4-FFF2-40B4-BE49-F238E27FC236}">
                <a16:creationId xmlns:a16="http://schemas.microsoft.com/office/drawing/2014/main" id="{6795A1A6-F152-435E-AD7A-DFB0333334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701" y="4426832"/>
            <a:ext cx="1259701" cy="381600"/>
          </a:xfrm>
          <a:prstGeom prst="rect">
            <a:avLst/>
          </a:prstGeom>
        </p:spPr>
      </p:pic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2D02F5C9-4976-499C-BAF3-D6B11F5683A2}"/>
              </a:ext>
            </a:extLst>
          </p:cNvPr>
          <p:cNvSpPr/>
          <p:nvPr userDrawn="1"/>
        </p:nvSpPr>
        <p:spPr>
          <a:xfrm rot="10800000">
            <a:off x="-3" y="0"/>
            <a:ext cx="9143999" cy="2571750"/>
          </a:xfrm>
          <a:prstGeom prst="snip1Rect">
            <a:avLst>
              <a:gd name="adj" fmla="val 28553"/>
            </a:avLst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92493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938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94298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fik 11">
            <a:extLst>
              <a:ext uri="{FF2B5EF4-FFF2-40B4-BE49-F238E27FC236}">
                <a16:creationId xmlns:a16="http://schemas.microsoft.com/office/drawing/2014/main" id="{BB60D739-5729-4681-8480-AFC6E31D5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701" y="4428637"/>
            <a:ext cx="12597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03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/>
            </a:lvl1pPr>
            <a:lvl2pPr marL="514337" indent="-171446">
              <a:buFont typeface="Arial" panose="020B0604020202020204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8539" y="4698108"/>
            <a:ext cx="390681" cy="273844"/>
          </a:xfrm>
        </p:spPr>
        <p:txBody>
          <a:bodyPr/>
          <a:lstStyle/>
          <a:p>
            <a:fld id="{DBB4437E-C8DB-4717-A182-F56AECCDC16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5A691C-E974-4761-A3A2-5460696416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4697313"/>
            <a:ext cx="7961313" cy="274638"/>
          </a:xfrm>
        </p:spPr>
        <p:txBody>
          <a:bodyPr anchor="b" anchorCtr="0"/>
          <a:lstStyle>
            <a:lvl1pPr marL="0" indent="0">
              <a:buNone/>
              <a:defRPr sz="700"/>
            </a:lvl1pPr>
            <a:lvl2pPr marL="342892" indent="0">
              <a:buNone/>
              <a:defRPr sz="900"/>
            </a:lvl2pPr>
          </a:lstStyle>
          <a:p>
            <a:pPr lvl="0"/>
            <a:r>
              <a:rPr lang="en-US"/>
              <a:t>References 10pt Arial</a:t>
            </a:r>
          </a:p>
        </p:txBody>
      </p:sp>
    </p:spTree>
    <p:extLst>
      <p:ext uri="{BB962C8B-B14F-4D97-AF65-F5344CB8AC3E}">
        <p14:creationId xmlns:p14="http://schemas.microsoft.com/office/powerpoint/2010/main" val="6730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6E2B743-D40D-4D5F-BA6A-82C85CF51B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30201" y="1118095"/>
            <a:ext cx="8478838" cy="351155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8539" y="4698108"/>
            <a:ext cx="390681" cy="273844"/>
          </a:xfrm>
        </p:spPr>
        <p:txBody>
          <a:bodyPr/>
          <a:lstStyle/>
          <a:p>
            <a:fld id="{DBB4437E-C8DB-4717-A182-F56AECCDC16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5A691C-E974-4761-A3A2-5460696416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4697313"/>
            <a:ext cx="7961313" cy="274638"/>
          </a:xfrm>
        </p:spPr>
        <p:txBody>
          <a:bodyPr anchor="b" anchorCtr="0"/>
          <a:lstStyle>
            <a:lvl1pPr marL="0" indent="0">
              <a:buNone/>
              <a:defRPr sz="1000"/>
            </a:lvl1pPr>
            <a:lvl2pPr marL="342892" indent="0">
              <a:buNone/>
              <a:defRPr sz="900"/>
            </a:lvl2pPr>
          </a:lstStyle>
          <a:p>
            <a:pPr lvl="0"/>
            <a:r>
              <a:rPr lang="en-US"/>
              <a:t>References 10pt Arial</a:t>
            </a:r>
          </a:p>
        </p:txBody>
      </p:sp>
    </p:spTree>
    <p:extLst>
      <p:ext uri="{BB962C8B-B14F-4D97-AF65-F5344CB8AC3E}">
        <p14:creationId xmlns:p14="http://schemas.microsoft.com/office/powerpoint/2010/main" val="638857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85" y="273844"/>
            <a:ext cx="8479436" cy="7097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784" y="1118095"/>
            <a:ext cx="3886200" cy="3514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3020" y="1118095"/>
            <a:ext cx="3886200" cy="3514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437E-C8DB-4717-A182-F56AECCDC16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147EF5-27A5-4753-8CD3-201BE7B476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4697313"/>
            <a:ext cx="7961313" cy="274638"/>
          </a:xfrm>
        </p:spPr>
        <p:txBody>
          <a:bodyPr anchor="b" anchorCtr="0"/>
          <a:lstStyle>
            <a:lvl1pPr marL="0" indent="0">
              <a:buNone/>
              <a:defRPr sz="1000"/>
            </a:lvl1pPr>
            <a:lvl2pPr marL="342892" indent="0">
              <a:buNone/>
              <a:defRPr sz="900"/>
            </a:lvl2pPr>
          </a:lstStyle>
          <a:p>
            <a:pPr lvl="0"/>
            <a:r>
              <a:rPr lang="en-US"/>
              <a:t>References 10pt Arial</a:t>
            </a:r>
          </a:p>
        </p:txBody>
      </p:sp>
    </p:spTree>
    <p:extLst>
      <p:ext uri="{BB962C8B-B14F-4D97-AF65-F5344CB8AC3E}">
        <p14:creationId xmlns:p14="http://schemas.microsoft.com/office/powerpoint/2010/main" val="3942220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437E-C8DB-4717-A182-F56AECCDC169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595204D-6DC3-4F65-A16B-185639AC1D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4697313"/>
            <a:ext cx="7961313" cy="274638"/>
          </a:xfrm>
        </p:spPr>
        <p:txBody>
          <a:bodyPr anchor="b" anchorCtr="0"/>
          <a:lstStyle>
            <a:lvl1pPr marL="0" indent="0">
              <a:buNone/>
              <a:defRPr sz="1000"/>
            </a:lvl1pPr>
            <a:lvl2pPr marL="342892" indent="0">
              <a:buNone/>
              <a:defRPr sz="900"/>
            </a:lvl2pPr>
          </a:lstStyle>
          <a:p>
            <a:pPr lvl="0"/>
            <a:r>
              <a:rPr lang="en-US"/>
              <a:t>References 10pt Arial</a:t>
            </a:r>
          </a:p>
        </p:txBody>
      </p:sp>
    </p:spTree>
    <p:extLst>
      <p:ext uri="{BB962C8B-B14F-4D97-AF65-F5344CB8AC3E}">
        <p14:creationId xmlns:p14="http://schemas.microsoft.com/office/powerpoint/2010/main" val="3848890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437E-C8DB-4717-A182-F56AECCDC169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C5C1F45-06DF-4BD8-9F97-5607D2C4F4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4697313"/>
            <a:ext cx="7961313" cy="274638"/>
          </a:xfrm>
        </p:spPr>
        <p:txBody>
          <a:bodyPr anchor="b" anchorCtr="0"/>
          <a:lstStyle>
            <a:lvl1pPr marL="0" indent="0">
              <a:buNone/>
              <a:defRPr sz="1000"/>
            </a:lvl1pPr>
            <a:lvl2pPr marL="342892" indent="0">
              <a:buNone/>
              <a:defRPr sz="900"/>
            </a:lvl2pPr>
          </a:lstStyle>
          <a:p>
            <a:pPr lvl="0"/>
            <a:r>
              <a:rPr lang="en-US"/>
              <a:t>References 10pt Arial</a:t>
            </a:r>
          </a:p>
        </p:txBody>
      </p:sp>
    </p:spTree>
    <p:extLst>
      <p:ext uri="{BB962C8B-B14F-4D97-AF65-F5344CB8AC3E}">
        <p14:creationId xmlns:p14="http://schemas.microsoft.com/office/powerpoint/2010/main" val="1392449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458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/>
            </a:lvl1pPr>
            <a:lvl2pPr marL="742877" indent="-285722">
              <a:buClr>
                <a:srgbClr val="74C7DC"/>
              </a:buClr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19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41328" y="1265637"/>
            <a:ext cx="8245475" cy="33277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3451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"/>
            <a:ext cx="9141966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0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21">
            <a:extLst>
              <a:ext uri="{FF2B5EF4-FFF2-40B4-BE49-F238E27FC236}">
                <a16:creationId xmlns:a16="http://schemas.microsoft.com/office/drawing/2014/main" id="{6795A1A6-F152-435E-AD7A-DFB0333334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700" y="4426832"/>
            <a:ext cx="1259701" cy="381600"/>
          </a:xfrm>
          <a:prstGeom prst="rect">
            <a:avLst/>
          </a:prstGeom>
        </p:spPr>
      </p:pic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2D02F5C9-4976-499C-BAF3-D6B11F5683A2}"/>
              </a:ext>
            </a:extLst>
          </p:cNvPr>
          <p:cNvSpPr/>
          <p:nvPr userDrawn="1"/>
        </p:nvSpPr>
        <p:spPr>
          <a:xfrm rot="10800000">
            <a:off x="-4" y="0"/>
            <a:ext cx="9143999" cy="2571750"/>
          </a:xfrm>
          <a:prstGeom prst="snip1Rect">
            <a:avLst>
              <a:gd name="adj" fmla="val 28553"/>
            </a:avLst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92492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158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571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41327" y="1265636"/>
            <a:ext cx="8245475" cy="33277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115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41330" y="1265639"/>
            <a:ext cx="8245475" cy="33277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1928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41327" y="1265636"/>
            <a:ext cx="8245475" cy="33277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C02B89E-E3CA-42A0-BDAF-64E508E9A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656" y="4667995"/>
            <a:ext cx="874914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Only for Internal Use for Training Purposes                                                                                                                                                                           Version 1 August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672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6CA50D-3573-40D8-AB17-E8DE5C9756D6}"/>
              </a:ext>
            </a:extLst>
          </p:cNvPr>
          <p:cNvSpPr txBox="1"/>
          <p:nvPr userDrawn="1"/>
        </p:nvSpPr>
        <p:spPr>
          <a:xfrm>
            <a:off x="7871460" y="4705350"/>
            <a:ext cx="914400" cy="43815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sl-SI" sz="1000">
                <a:solidFill>
                  <a:schemeClr val="bg1"/>
                </a:solidFill>
              </a:rPr>
              <a:t>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32023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56569" y="1212299"/>
            <a:ext cx="8245475" cy="33277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9397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2" y="1265639"/>
            <a:ext cx="4037013" cy="3327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643441" y="1265639"/>
            <a:ext cx="4040187" cy="3327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7765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57201" y="1265636"/>
            <a:ext cx="8245475" cy="332779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4220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41327" y="1086017"/>
            <a:ext cx="8245475" cy="33277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909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27.05.2022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357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94297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fik 11">
            <a:extLst>
              <a:ext uri="{FF2B5EF4-FFF2-40B4-BE49-F238E27FC236}">
                <a16:creationId xmlns:a16="http://schemas.microsoft.com/office/drawing/2014/main" id="{BB60D739-5729-4681-8480-AFC6E31D5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700" y="4428637"/>
            <a:ext cx="1259701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99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27.05.2022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1931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7C484-4432-78F9-13ED-175A6CAD1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61DC3-6CE5-D070-7BFB-A02D953A9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20257-A34C-C86C-608A-F94C263F4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BE09-98B1-F640-BD08-F2DD6909DDBE}" type="datetimeFigureOut">
              <a:rPr lang="en-TR" smtClean="0"/>
              <a:t>05/27/2022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0338C-6CE8-1965-9A48-28ED234CC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F3D85-5516-C8EC-F688-43CE76A3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2B9B-23EB-434B-8563-EFF264B8AD6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66240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8539" y="4698107"/>
            <a:ext cx="390681" cy="273844"/>
          </a:xfrm>
        </p:spPr>
        <p:txBody>
          <a:bodyPr/>
          <a:lstStyle/>
          <a:p>
            <a:fld id="{DBB4437E-C8DB-4717-A182-F56AECCDC16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5A691C-E974-4761-A3A2-5460696416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4697313"/>
            <a:ext cx="7961313" cy="274638"/>
          </a:xfrm>
        </p:spPr>
        <p:txBody>
          <a:bodyPr anchor="b" anchorCtr="0"/>
          <a:lstStyle>
            <a:lvl1pPr marL="0" indent="0">
              <a:buNone/>
              <a:defRPr sz="1000"/>
            </a:lvl1pPr>
            <a:lvl2pPr marL="342900" indent="0">
              <a:buNone/>
              <a:defRPr sz="900"/>
            </a:lvl2pPr>
          </a:lstStyle>
          <a:p>
            <a:pPr lvl="0"/>
            <a:r>
              <a:rPr lang="en-US" dirty="0"/>
              <a:t>References 10pt Arial</a:t>
            </a:r>
          </a:p>
        </p:txBody>
      </p:sp>
    </p:spTree>
    <p:extLst>
      <p:ext uri="{BB962C8B-B14F-4D97-AF65-F5344CB8AC3E}">
        <p14:creationId xmlns:p14="http://schemas.microsoft.com/office/powerpoint/2010/main" val="346462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6E2B743-D40D-4D5F-BA6A-82C85CF51B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30200" y="1118095"/>
            <a:ext cx="8478838" cy="351155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8539" y="4698107"/>
            <a:ext cx="390681" cy="273844"/>
          </a:xfrm>
        </p:spPr>
        <p:txBody>
          <a:bodyPr/>
          <a:lstStyle/>
          <a:p>
            <a:fld id="{DBB4437E-C8DB-4717-A182-F56AECCDC16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5A691C-E974-4761-A3A2-5460696416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4697313"/>
            <a:ext cx="7961313" cy="274638"/>
          </a:xfrm>
        </p:spPr>
        <p:txBody>
          <a:bodyPr anchor="b" anchorCtr="0"/>
          <a:lstStyle>
            <a:lvl1pPr marL="0" indent="0">
              <a:buNone/>
              <a:defRPr sz="1000"/>
            </a:lvl1pPr>
            <a:lvl2pPr marL="342900" indent="0">
              <a:buNone/>
              <a:defRPr sz="900"/>
            </a:lvl2pPr>
          </a:lstStyle>
          <a:p>
            <a:pPr lvl="0"/>
            <a:r>
              <a:rPr lang="en-US" dirty="0"/>
              <a:t>References 10pt Arial</a:t>
            </a:r>
          </a:p>
        </p:txBody>
      </p:sp>
    </p:spTree>
    <p:extLst>
      <p:ext uri="{BB962C8B-B14F-4D97-AF65-F5344CB8AC3E}">
        <p14:creationId xmlns:p14="http://schemas.microsoft.com/office/powerpoint/2010/main" val="376692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84" y="273844"/>
            <a:ext cx="8479436" cy="709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784" y="1118095"/>
            <a:ext cx="3886200" cy="3514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3020" y="1118095"/>
            <a:ext cx="3886200" cy="3514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437E-C8DB-4717-A182-F56AECCDC16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147EF5-27A5-4753-8CD3-201BE7B476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4697313"/>
            <a:ext cx="7961313" cy="274638"/>
          </a:xfrm>
        </p:spPr>
        <p:txBody>
          <a:bodyPr anchor="b" anchorCtr="0"/>
          <a:lstStyle>
            <a:lvl1pPr marL="0" indent="0">
              <a:buNone/>
              <a:defRPr sz="1000"/>
            </a:lvl1pPr>
            <a:lvl2pPr marL="342900" indent="0">
              <a:buNone/>
              <a:defRPr sz="900"/>
            </a:lvl2pPr>
          </a:lstStyle>
          <a:p>
            <a:pPr lvl="0"/>
            <a:r>
              <a:rPr lang="en-US" dirty="0"/>
              <a:t>References 10pt Arial</a:t>
            </a:r>
          </a:p>
        </p:txBody>
      </p:sp>
    </p:spTree>
    <p:extLst>
      <p:ext uri="{BB962C8B-B14F-4D97-AF65-F5344CB8AC3E}">
        <p14:creationId xmlns:p14="http://schemas.microsoft.com/office/powerpoint/2010/main" val="1113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437E-C8DB-4717-A182-F56AECCDC16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595204D-6DC3-4F65-A16B-185639AC1D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4697313"/>
            <a:ext cx="7961313" cy="274638"/>
          </a:xfrm>
        </p:spPr>
        <p:txBody>
          <a:bodyPr anchor="b" anchorCtr="0"/>
          <a:lstStyle>
            <a:lvl1pPr marL="0" indent="0">
              <a:buNone/>
              <a:defRPr sz="1000"/>
            </a:lvl1pPr>
            <a:lvl2pPr marL="342900" indent="0">
              <a:buNone/>
              <a:defRPr sz="900"/>
            </a:lvl2pPr>
          </a:lstStyle>
          <a:p>
            <a:pPr lvl="0"/>
            <a:r>
              <a:rPr lang="en-US" dirty="0"/>
              <a:t>References 10pt Arial</a:t>
            </a:r>
          </a:p>
        </p:txBody>
      </p:sp>
    </p:spTree>
    <p:extLst>
      <p:ext uri="{BB962C8B-B14F-4D97-AF65-F5344CB8AC3E}">
        <p14:creationId xmlns:p14="http://schemas.microsoft.com/office/powerpoint/2010/main" val="375056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437E-C8DB-4717-A182-F56AECCDC16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C5C1F45-06DF-4BD8-9F97-5607D2C4F4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4697313"/>
            <a:ext cx="7961313" cy="274638"/>
          </a:xfrm>
        </p:spPr>
        <p:txBody>
          <a:bodyPr anchor="b" anchorCtr="0"/>
          <a:lstStyle>
            <a:lvl1pPr marL="0" indent="0">
              <a:buNone/>
              <a:defRPr sz="1000"/>
            </a:lvl1pPr>
            <a:lvl2pPr marL="342900" indent="0">
              <a:buNone/>
              <a:defRPr sz="900"/>
            </a:lvl2pPr>
          </a:lstStyle>
          <a:p>
            <a:pPr lvl="0"/>
            <a:r>
              <a:rPr lang="en-US" dirty="0"/>
              <a:t>References 10pt Arial</a:t>
            </a:r>
          </a:p>
        </p:txBody>
      </p:sp>
    </p:spTree>
    <p:extLst>
      <p:ext uri="{BB962C8B-B14F-4D97-AF65-F5344CB8AC3E}">
        <p14:creationId xmlns:p14="http://schemas.microsoft.com/office/powerpoint/2010/main" val="389309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21">
            <a:extLst>
              <a:ext uri="{FF2B5EF4-FFF2-40B4-BE49-F238E27FC236}">
                <a16:creationId xmlns:a16="http://schemas.microsoft.com/office/drawing/2014/main" id="{6795A1A6-F152-435E-AD7A-DFB0333334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701" y="4426832"/>
            <a:ext cx="1259701" cy="381600"/>
          </a:xfrm>
          <a:prstGeom prst="rect">
            <a:avLst/>
          </a:prstGeom>
        </p:spPr>
      </p:pic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2D02F5C9-4976-499C-BAF3-D6B11F5683A2}"/>
              </a:ext>
            </a:extLst>
          </p:cNvPr>
          <p:cNvSpPr/>
          <p:nvPr userDrawn="1"/>
        </p:nvSpPr>
        <p:spPr>
          <a:xfrm rot="10800000">
            <a:off x="1" y="1"/>
            <a:ext cx="9143999" cy="4185638"/>
          </a:xfrm>
          <a:prstGeom prst="snip1Rect">
            <a:avLst>
              <a:gd name="adj" fmla="val 17538"/>
            </a:avLst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38207"/>
            <a:ext cx="7886700" cy="1721223"/>
          </a:xfrm>
        </p:spPr>
        <p:txBody>
          <a:bodyPr anchor="b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316541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36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784" y="273844"/>
            <a:ext cx="8479436" cy="7097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784" y="1118095"/>
            <a:ext cx="8479436" cy="3514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8539" y="4705791"/>
            <a:ext cx="3906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BB4437E-C8DB-4717-A182-F56AECCDC16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82DE8FA-C3E0-4899-B8E2-F7E20F36EB6D}"/>
              </a:ext>
            </a:extLst>
          </p:cNvPr>
          <p:cNvSpPr/>
          <p:nvPr userDrawn="1"/>
        </p:nvSpPr>
        <p:spPr>
          <a:xfrm>
            <a:off x="4879934" y="1"/>
            <a:ext cx="4264066" cy="139304"/>
          </a:xfrm>
          <a:custGeom>
            <a:avLst/>
            <a:gdLst>
              <a:gd name="connsiteX0" fmla="*/ 0 w 4264066"/>
              <a:gd name="connsiteY0" fmla="*/ 0 h 139304"/>
              <a:gd name="connsiteX1" fmla="*/ 4264066 w 4264066"/>
              <a:gd name="connsiteY1" fmla="*/ 0 h 139304"/>
              <a:gd name="connsiteX2" fmla="*/ 4264066 w 4264066"/>
              <a:gd name="connsiteY2" fmla="*/ 139304 h 139304"/>
              <a:gd name="connsiteX3" fmla="*/ 240177 w 4264066"/>
              <a:gd name="connsiteY3" fmla="*/ 139304 h 139304"/>
              <a:gd name="connsiteX4" fmla="*/ 0 w 4264066"/>
              <a:gd name="connsiteY4" fmla="*/ 0 h 13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4066" h="139304">
                <a:moveTo>
                  <a:pt x="0" y="0"/>
                </a:moveTo>
                <a:lnTo>
                  <a:pt x="4264066" y="0"/>
                </a:lnTo>
                <a:lnTo>
                  <a:pt x="4264066" y="139304"/>
                </a:lnTo>
                <a:lnTo>
                  <a:pt x="240177" y="13930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F111B07-BDA6-46D5-B9D5-B97AD4C46441}"/>
              </a:ext>
            </a:extLst>
          </p:cNvPr>
          <p:cNvSpPr/>
          <p:nvPr userDrawn="1"/>
        </p:nvSpPr>
        <p:spPr>
          <a:xfrm rot="5400000">
            <a:off x="4415882" y="421336"/>
            <a:ext cx="312236" cy="9144003"/>
          </a:xfrm>
          <a:custGeom>
            <a:avLst/>
            <a:gdLst>
              <a:gd name="connsiteX0" fmla="*/ 0 w 354329"/>
              <a:gd name="connsiteY0" fmla="*/ 9148997 h 9148997"/>
              <a:gd name="connsiteX1" fmla="*/ 175390 w 354329"/>
              <a:gd name="connsiteY1" fmla="*/ 8846602 h 9148997"/>
              <a:gd name="connsiteX2" fmla="*/ 175390 w 354329"/>
              <a:gd name="connsiteY2" fmla="*/ 0 h 9148997"/>
              <a:gd name="connsiteX3" fmla="*/ 314694 w 354329"/>
              <a:gd name="connsiteY3" fmla="*/ 0 h 9148997"/>
              <a:gd name="connsiteX4" fmla="*/ 314694 w 354329"/>
              <a:gd name="connsiteY4" fmla="*/ 9080660 h 9148997"/>
              <a:gd name="connsiteX5" fmla="*/ 354329 w 354329"/>
              <a:gd name="connsiteY5" fmla="*/ 9148997 h 9148997"/>
              <a:gd name="connsiteX0" fmla="*/ 0 w 354329"/>
              <a:gd name="connsiteY0" fmla="*/ 9148997 h 9148997"/>
              <a:gd name="connsiteX1" fmla="*/ 175390 w 354329"/>
              <a:gd name="connsiteY1" fmla="*/ 8846602 h 9148997"/>
              <a:gd name="connsiteX2" fmla="*/ 175390 w 354329"/>
              <a:gd name="connsiteY2" fmla="*/ 0 h 9148997"/>
              <a:gd name="connsiteX3" fmla="*/ 314694 w 354329"/>
              <a:gd name="connsiteY3" fmla="*/ 0 h 9148997"/>
              <a:gd name="connsiteX4" fmla="*/ 354329 w 354329"/>
              <a:gd name="connsiteY4" fmla="*/ 9148997 h 9148997"/>
              <a:gd name="connsiteX5" fmla="*/ 0 w 354329"/>
              <a:gd name="connsiteY5" fmla="*/ 9148997 h 9148997"/>
              <a:gd name="connsiteX0" fmla="*/ 0 w 327291"/>
              <a:gd name="connsiteY0" fmla="*/ 9148997 h 9148997"/>
              <a:gd name="connsiteX1" fmla="*/ 175390 w 327291"/>
              <a:gd name="connsiteY1" fmla="*/ 8846602 h 9148997"/>
              <a:gd name="connsiteX2" fmla="*/ 175390 w 327291"/>
              <a:gd name="connsiteY2" fmla="*/ 0 h 9148997"/>
              <a:gd name="connsiteX3" fmla="*/ 314694 w 327291"/>
              <a:gd name="connsiteY3" fmla="*/ 0 h 9148997"/>
              <a:gd name="connsiteX4" fmla="*/ 327291 w 327291"/>
              <a:gd name="connsiteY4" fmla="*/ 9144081 h 9148997"/>
              <a:gd name="connsiteX5" fmla="*/ 0 w 327291"/>
              <a:gd name="connsiteY5" fmla="*/ 9148997 h 9148997"/>
              <a:gd name="connsiteX0" fmla="*/ 0 w 314694"/>
              <a:gd name="connsiteY0" fmla="*/ 9148997 h 9151455"/>
              <a:gd name="connsiteX1" fmla="*/ 175390 w 314694"/>
              <a:gd name="connsiteY1" fmla="*/ 8846602 h 9151455"/>
              <a:gd name="connsiteX2" fmla="*/ 175390 w 314694"/>
              <a:gd name="connsiteY2" fmla="*/ 0 h 9151455"/>
              <a:gd name="connsiteX3" fmla="*/ 314694 w 314694"/>
              <a:gd name="connsiteY3" fmla="*/ 0 h 9151455"/>
              <a:gd name="connsiteX4" fmla="*/ 238801 w 314694"/>
              <a:gd name="connsiteY4" fmla="*/ 9151455 h 9151455"/>
              <a:gd name="connsiteX5" fmla="*/ 0 w 314694"/>
              <a:gd name="connsiteY5" fmla="*/ 9148997 h 9151455"/>
              <a:gd name="connsiteX0" fmla="*/ 0 w 314694"/>
              <a:gd name="connsiteY0" fmla="*/ 9148997 h 9148997"/>
              <a:gd name="connsiteX1" fmla="*/ 175390 w 314694"/>
              <a:gd name="connsiteY1" fmla="*/ 8846602 h 9148997"/>
              <a:gd name="connsiteX2" fmla="*/ 175390 w 314694"/>
              <a:gd name="connsiteY2" fmla="*/ 0 h 9148997"/>
              <a:gd name="connsiteX3" fmla="*/ 314694 w 314694"/>
              <a:gd name="connsiteY3" fmla="*/ 0 h 9148997"/>
              <a:gd name="connsiteX4" fmla="*/ 307627 w 314694"/>
              <a:gd name="connsiteY4" fmla="*/ 9144084 h 9148997"/>
              <a:gd name="connsiteX5" fmla="*/ 0 w 314694"/>
              <a:gd name="connsiteY5" fmla="*/ 9148997 h 9148997"/>
              <a:gd name="connsiteX0" fmla="*/ 0 w 312236"/>
              <a:gd name="connsiteY0" fmla="*/ 9141623 h 9144084"/>
              <a:gd name="connsiteX1" fmla="*/ 172932 w 312236"/>
              <a:gd name="connsiteY1" fmla="*/ 8846602 h 9144084"/>
              <a:gd name="connsiteX2" fmla="*/ 172932 w 312236"/>
              <a:gd name="connsiteY2" fmla="*/ 0 h 9144084"/>
              <a:gd name="connsiteX3" fmla="*/ 312236 w 312236"/>
              <a:gd name="connsiteY3" fmla="*/ 0 h 9144084"/>
              <a:gd name="connsiteX4" fmla="*/ 305169 w 312236"/>
              <a:gd name="connsiteY4" fmla="*/ 9144084 h 9144084"/>
              <a:gd name="connsiteX5" fmla="*/ 0 w 312236"/>
              <a:gd name="connsiteY5" fmla="*/ 9141623 h 9144084"/>
              <a:gd name="connsiteX0" fmla="*/ 0 w 312236"/>
              <a:gd name="connsiteY0" fmla="*/ 9141623 h 9144084"/>
              <a:gd name="connsiteX1" fmla="*/ 172932 w 312236"/>
              <a:gd name="connsiteY1" fmla="*/ 8846602 h 9144084"/>
              <a:gd name="connsiteX2" fmla="*/ 172932 w 312236"/>
              <a:gd name="connsiteY2" fmla="*/ 0 h 9144084"/>
              <a:gd name="connsiteX3" fmla="*/ 312236 w 312236"/>
              <a:gd name="connsiteY3" fmla="*/ 0 h 9144084"/>
              <a:gd name="connsiteX4" fmla="*/ 307627 w 312236"/>
              <a:gd name="connsiteY4" fmla="*/ 9144084 h 9144084"/>
              <a:gd name="connsiteX5" fmla="*/ 0 w 312236"/>
              <a:gd name="connsiteY5" fmla="*/ 9141623 h 9144084"/>
              <a:gd name="connsiteX0" fmla="*/ 0 w 312236"/>
              <a:gd name="connsiteY0" fmla="*/ 9146539 h 9146539"/>
              <a:gd name="connsiteX1" fmla="*/ 172932 w 312236"/>
              <a:gd name="connsiteY1" fmla="*/ 8846602 h 9146539"/>
              <a:gd name="connsiteX2" fmla="*/ 172932 w 312236"/>
              <a:gd name="connsiteY2" fmla="*/ 0 h 9146539"/>
              <a:gd name="connsiteX3" fmla="*/ 312236 w 312236"/>
              <a:gd name="connsiteY3" fmla="*/ 0 h 9146539"/>
              <a:gd name="connsiteX4" fmla="*/ 307627 w 312236"/>
              <a:gd name="connsiteY4" fmla="*/ 9144084 h 9146539"/>
              <a:gd name="connsiteX5" fmla="*/ 0 w 312236"/>
              <a:gd name="connsiteY5" fmla="*/ 9146539 h 914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236" h="9146539">
                <a:moveTo>
                  <a:pt x="0" y="9146539"/>
                </a:moveTo>
                <a:lnTo>
                  <a:pt x="172932" y="8846602"/>
                </a:lnTo>
                <a:lnTo>
                  <a:pt x="172932" y="0"/>
                </a:lnTo>
                <a:lnTo>
                  <a:pt x="312236" y="0"/>
                </a:lnTo>
                <a:cubicBezTo>
                  <a:pt x="309880" y="3048028"/>
                  <a:pt x="309983" y="6096056"/>
                  <a:pt x="307627" y="9144084"/>
                </a:cubicBezTo>
                <a:lnTo>
                  <a:pt x="0" y="914653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73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74" r:id="rId3"/>
    <p:sldLayoutId id="2147483662" r:id="rId4"/>
    <p:sldLayoutId id="2147483673" r:id="rId5"/>
    <p:sldLayoutId id="2147483664" r:id="rId6"/>
    <p:sldLayoutId id="2147483666" r:id="rId7"/>
    <p:sldLayoutId id="2147483667" r:id="rId8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SzPct val="90000"/>
        <a:buFont typeface="Arial" panose="020B0604020202020204" pitchFamily="34" charset="0"/>
        <a:buChar char="○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‒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˃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5556" userDrawn="1">
          <p15:clr>
            <a:srgbClr val="F26B43"/>
          </p15:clr>
        </p15:guide>
        <p15:guide id="3" pos="204" userDrawn="1">
          <p15:clr>
            <a:srgbClr val="F26B43"/>
          </p15:clr>
        </p15:guide>
        <p15:guide id="4" orient="horz" pos="16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785" y="273844"/>
            <a:ext cx="8479436" cy="7097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785" y="1118095"/>
            <a:ext cx="8479436" cy="3514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8539" y="4705791"/>
            <a:ext cx="3906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BB4437E-C8DB-4717-A182-F56AECCDC16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82DE8FA-C3E0-4899-B8E2-F7E20F36EB6D}"/>
              </a:ext>
            </a:extLst>
          </p:cNvPr>
          <p:cNvSpPr/>
          <p:nvPr userDrawn="1"/>
        </p:nvSpPr>
        <p:spPr>
          <a:xfrm>
            <a:off x="4879935" y="1"/>
            <a:ext cx="4264066" cy="139304"/>
          </a:xfrm>
          <a:custGeom>
            <a:avLst/>
            <a:gdLst>
              <a:gd name="connsiteX0" fmla="*/ 0 w 4264066"/>
              <a:gd name="connsiteY0" fmla="*/ 0 h 139304"/>
              <a:gd name="connsiteX1" fmla="*/ 4264066 w 4264066"/>
              <a:gd name="connsiteY1" fmla="*/ 0 h 139304"/>
              <a:gd name="connsiteX2" fmla="*/ 4264066 w 4264066"/>
              <a:gd name="connsiteY2" fmla="*/ 139304 h 139304"/>
              <a:gd name="connsiteX3" fmla="*/ 240177 w 4264066"/>
              <a:gd name="connsiteY3" fmla="*/ 139304 h 139304"/>
              <a:gd name="connsiteX4" fmla="*/ 0 w 4264066"/>
              <a:gd name="connsiteY4" fmla="*/ 0 h 13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4066" h="139304">
                <a:moveTo>
                  <a:pt x="0" y="0"/>
                </a:moveTo>
                <a:lnTo>
                  <a:pt x="4264066" y="0"/>
                </a:lnTo>
                <a:lnTo>
                  <a:pt x="4264066" y="139304"/>
                </a:lnTo>
                <a:lnTo>
                  <a:pt x="240177" y="13930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F111B07-BDA6-46D5-B9D5-B97AD4C46441}"/>
              </a:ext>
            </a:extLst>
          </p:cNvPr>
          <p:cNvSpPr/>
          <p:nvPr userDrawn="1"/>
        </p:nvSpPr>
        <p:spPr>
          <a:xfrm rot="5400000">
            <a:off x="4415883" y="421337"/>
            <a:ext cx="312236" cy="9144003"/>
          </a:xfrm>
          <a:custGeom>
            <a:avLst/>
            <a:gdLst>
              <a:gd name="connsiteX0" fmla="*/ 0 w 354329"/>
              <a:gd name="connsiteY0" fmla="*/ 9148997 h 9148997"/>
              <a:gd name="connsiteX1" fmla="*/ 175390 w 354329"/>
              <a:gd name="connsiteY1" fmla="*/ 8846602 h 9148997"/>
              <a:gd name="connsiteX2" fmla="*/ 175390 w 354329"/>
              <a:gd name="connsiteY2" fmla="*/ 0 h 9148997"/>
              <a:gd name="connsiteX3" fmla="*/ 314694 w 354329"/>
              <a:gd name="connsiteY3" fmla="*/ 0 h 9148997"/>
              <a:gd name="connsiteX4" fmla="*/ 314694 w 354329"/>
              <a:gd name="connsiteY4" fmla="*/ 9080660 h 9148997"/>
              <a:gd name="connsiteX5" fmla="*/ 354329 w 354329"/>
              <a:gd name="connsiteY5" fmla="*/ 9148997 h 9148997"/>
              <a:gd name="connsiteX0" fmla="*/ 0 w 354329"/>
              <a:gd name="connsiteY0" fmla="*/ 9148997 h 9148997"/>
              <a:gd name="connsiteX1" fmla="*/ 175390 w 354329"/>
              <a:gd name="connsiteY1" fmla="*/ 8846602 h 9148997"/>
              <a:gd name="connsiteX2" fmla="*/ 175390 w 354329"/>
              <a:gd name="connsiteY2" fmla="*/ 0 h 9148997"/>
              <a:gd name="connsiteX3" fmla="*/ 314694 w 354329"/>
              <a:gd name="connsiteY3" fmla="*/ 0 h 9148997"/>
              <a:gd name="connsiteX4" fmla="*/ 354329 w 354329"/>
              <a:gd name="connsiteY4" fmla="*/ 9148997 h 9148997"/>
              <a:gd name="connsiteX5" fmla="*/ 0 w 354329"/>
              <a:gd name="connsiteY5" fmla="*/ 9148997 h 9148997"/>
              <a:gd name="connsiteX0" fmla="*/ 0 w 327291"/>
              <a:gd name="connsiteY0" fmla="*/ 9148997 h 9148997"/>
              <a:gd name="connsiteX1" fmla="*/ 175390 w 327291"/>
              <a:gd name="connsiteY1" fmla="*/ 8846602 h 9148997"/>
              <a:gd name="connsiteX2" fmla="*/ 175390 w 327291"/>
              <a:gd name="connsiteY2" fmla="*/ 0 h 9148997"/>
              <a:gd name="connsiteX3" fmla="*/ 314694 w 327291"/>
              <a:gd name="connsiteY3" fmla="*/ 0 h 9148997"/>
              <a:gd name="connsiteX4" fmla="*/ 327291 w 327291"/>
              <a:gd name="connsiteY4" fmla="*/ 9144081 h 9148997"/>
              <a:gd name="connsiteX5" fmla="*/ 0 w 327291"/>
              <a:gd name="connsiteY5" fmla="*/ 9148997 h 9148997"/>
              <a:gd name="connsiteX0" fmla="*/ 0 w 314694"/>
              <a:gd name="connsiteY0" fmla="*/ 9148997 h 9151455"/>
              <a:gd name="connsiteX1" fmla="*/ 175390 w 314694"/>
              <a:gd name="connsiteY1" fmla="*/ 8846602 h 9151455"/>
              <a:gd name="connsiteX2" fmla="*/ 175390 w 314694"/>
              <a:gd name="connsiteY2" fmla="*/ 0 h 9151455"/>
              <a:gd name="connsiteX3" fmla="*/ 314694 w 314694"/>
              <a:gd name="connsiteY3" fmla="*/ 0 h 9151455"/>
              <a:gd name="connsiteX4" fmla="*/ 238801 w 314694"/>
              <a:gd name="connsiteY4" fmla="*/ 9151455 h 9151455"/>
              <a:gd name="connsiteX5" fmla="*/ 0 w 314694"/>
              <a:gd name="connsiteY5" fmla="*/ 9148997 h 9151455"/>
              <a:gd name="connsiteX0" fmla="*/ 0 w 314694"/>
              <a:gd name="connsiteY0" fmla="*/ 9148997 h 9148997"/>
              <a:gd name="connsiteX1" fmla="*/ 175390 w 314694"/>
              <a:gd name="connsiteY1" fmla="*/ 8846602 h 9148997"/>
              <a:gd name="connsiteX2" fmla="*/ 175390 w 314694"/>
              <a:gd name="connsiteY2" fmla="*/ 0 h 9148997"/>
              <a:gd name="connsiteX3" fmla="*/ 314694 w 314694"/>
              <a:gd name="connsiteY3" fmla="*/ 0 h 9148997"/>
              <a:gd name="connsiteX4" fmla="*/ 307627 w 314694"/>
              <a:gd name="connsiteY4" fmla="*/ 9144084 h 9148997"/>
              <a:gd name="connsiteX5" fmla="*/ 0 w 314694"/>
              <a:gd name="connsiteY5" fmla="*/ 9148997 h 9148997"/>
              <a:gd name="connsiteX0" fmla="*/ 0 w 312236"/>
              <a:gd name="connsiteY0" fmla="*/ 9141623 h 9144084"/>
              <a:gd name="connsiteX1" fmla="*/ 172932 w 312236"/>
              <a:gd name="connsiteY1" fmla="*/ 8846602 h 9144084"/>
              <a:gd name="connsiteX2" fmla="*/ 172932 w 312236"/>
              <a:gd name="connsiteY2" fmla="*/ 0 h 9144084"/>
              <a:gd name="connsiteX3" fmla="*/ 312236 w 312236"/>
              <a:gd name="connsiteY3" fmla="*/ 0 h 9144084"/>
              <a:gd name="connsiteX4" fmla="*/ 305169 w 312236"/>
              <a:gd name="connsiteY4" fmla="*/ 9144084 h 9144084"/>
              <a:gd name="connsiteX5" fmla="*/ 0 w 312236"/>
              <a:gd name="connsiteY5" fmla="*/ 9141623 h 9144084"/>
              <a:gd name="connsiteX0" fmla="*/ 0 w 312236"/>
              <a:gd name="connsiteY0" fmla="*/ 9141623 h 9144084"/>
              <a:gd name="connsiteX1" fmla="*/ 172932 w 312236"/>
              <a:gd name="connsiteY1" fmla="*/ 8846602 h 9144084"/>
              <a:gd name="connsiteX2" fmla="*/ 172932 w 312236"/>
              <a:gd name="connsiteY2" fmla="*/ 0 h 9144084"/>
              <a:gd name="connsiteX3" fmla="*/ 312236 w 312236"/>
              <a:gd name="connsiteY3" fmla="*/ 0 h 9144084"/>
              <a:gd name="connsiteX4" fmla="*/ 307627 w 312236"/>
              <a:gd name="connsiteY4" fmla="*/ 9144084 h 9144084"/>
              <a:gd name="connsiteX5" fmla="*/ 0 w 312236"/>
              <a:gd name="connsiteY5" fmla="*/ 9141623 h 9144084"/>
              <a:gd name="connsiteX0" fmla="*/ 0 w 312236"/>
              <a:gd name="connsiteY0" fmla="*/ 9146539 h 9146539"/>
              <a:gd name="connsiteX1" fmla="*/ 172932 w 312236"/>
              <a:gd name="connsiteY1" fmla="*/ 8846602 h 9146539"/>
              <a:gd name="connsiteX2" fmla="*/ 172932 w 312236"/>
              <a:gd name="connsiteY2" fmla="*/ 0 h 9146539"/>
              <a:gd name="connsiteX3" fmla="*/ 312236 w 312236"/>
              <a:gd name="connsiteY3" fmla="*/ 0 h 9146539"/>
              <a:gd name="connsiteX4" fmla="*/ 307627 w 312236"/>
              <a:gd name="connsiteY4" fmla="*/ 9144084 h 9146539"/>
              <a:gd name="connsiteX5" fmla="*/ 0 w 312236"/>
              <a:gd name="connsiteY5" fmla="*/ 9146539 h 914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236" h="9146539">
                <a:moveTo>
                  <a:pt x="0" y="9146539"/>
                </a:moveTo>
                <a:lnTo>
                  <a:pt x="172932" y="8846602"/>
                </a:lnTo>
                <a:lnTo>
                  <a:pt x="172932" y="0"/>
                </a:lnTo>
                <a:lnTo>
                  <a:pt x="312236" y="0"/>
                </a:lnTo>
                <a:cubicBezTo>
                  <a:pt x="309880" y="3048028"/>
                  <a:pt x="309983" y="6096056"/>
                  <a:pt x="307627" y="9144084"/>
                </a:cubicBezTo>
                <a:lnTo>
                  <a:pt x="0" y="914653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66797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</p:sldLayoutIdLst>
  <p:hf hdr="0" ft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SzPct val="90000"/>
        <a:buFont typeface="Arial" panose="020B0604020202020204" pitchFamily="34" charset="0"/>
        <a:buChar char="○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‒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˃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556">
          <p15:clr>
            <a:srgbClr val="F26B43"/>
          </p15:clr>
        </p15:guide>
        <p15:guide id="3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1EDD4E-F3DA-4179-91B5-4F9C1A4E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Erişkinlerde</a:t>
            </a:r>
            <a:r>
              <a:rPr lang="en-US" dirty="0"/>
              <a:t> </a:t>
            </a:r>
            <a:r>
              <a:rPr lang="en-US" dirty="0" err="1"/>
              <a:t>idiyopatik</a:t>
            </a:r>
            <a:r>
              <a:rPr lang="en-US" dirty="0"/>
              <a:t> </a:t>
            </a:r>
            <a:r>
              <a:rPr lang="en-US" dirty="0" err="1"/>
              <a:t>pulmoner</a:t>
            </a:r>
            <a:r>
              <a:rPr lang="en-US" dirty="0"/>
              <a:t> </a:t>
            </a:r>
            <a:r>
              <a:rPr lang="en-US" dirty="0" err="1"/>
              <a:t>fibroz</a:t>
            </a:r>
            <a:r>
              <a:rPr lang="tr-TR" dirty="0"/>
              <a:t>is</a:t>
            </a:r>
            <a:r>
              <a:rPr lang="en-US" dirty="0"/>
              <a:t> (</a:t>
            </a:r>
            <a:r>
              <a:rPr lang="en-US" dirty="0" err="1"/>
              <a:t>güncelleme</a:t>
            </a:r>
            <a:r>
              <a:rPr lang="en-US" dirty="0"/>
              <a:t>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tr-TR" dirty="0"/>
              <a:t>progresif </a:t>
            </a:r>
            <a:r>
              <a:rPr lang="en-US" dirty="0" err="1"/>
              <a:t>pulmoner</a:t>
            </a:r>
            <a:r>
              <a:rPr lang="en-US" dirty="0"/>
              <a:t> </a:t>
            </a:r>
            <a:r>
              <a:rPr lang="en-US" dirty="0" err="1"/>
              <a:t>fibroz</a:t>
            </a:r>
            <a:r>
              <a:rPr lang="tr-TR" dirty="0"/>
              <a:t>is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1AA6E-C2CF-4A1D-8A50-838EC4100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330312"/>
            <a:ext cx="7886700" cy="1125140"/>
          </a:xfrm>
        </p:spPr>
        <p:txBody>
          <a:bodyPr/>
          <a:lstStyle/>
          <a:p>
            <a:r>
              <a:rPr lang="tr-TR" dirty="0"/>
              <a:t>Resmi </a:t>
            </a:r>
            <a:r>
              <a:rPr lang="en-US" dirty="0"/>
              <a:t>ATS/ERS/JRS/ALAT </a:t>
            </a:r>
            <a:r>
              <a:rPr lang="tr-TR" dirty="0"/>
              <a:t>klinik pratik kılavuzu</a:t>
            </a:r>
            <a:endParaRPr lang="en-US" dirty="0"/>
          </a:p>
          <a:p>
            <a:r>
              <a:rPr lang="en-GB" dirty="0"/>
              <a:t>May</a:t>
            </a:r>
            <a:r>
              <a:rPr lang="tr-TR" dirty="0"/>
              <a:t>ıs</a:t>
            </a:r>
            <a:r>
              <a:rPr lang="en-GB" dirty="0"/>
              <a:t> 2022</a:t>
            </a:r>
          </a:p>
          <a:p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SC-TR-00494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987266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AB4A24A1-AF5B-4BB8-ADA6-8D41C50C7AD6}"/>
              </a:ext>
            </a:extLst>
          </p:cNvPr>
          <p:cNvCxnSpPr>
            <a:cxnSpLocks/>
            <a:stCxn id="217" idx="2"/>
            <a:endCxn id="220" idx="0"/>
          </p:cNvCxnSpPr>
          <p:nvPr/>
        </p:nvCxnSpPr>
        <p:spPr>
          <a:xfrm>
            <a:off x="4788609" y="2479314"/>
            <a:ext cx="0" cy="46674"/>
          </a:xfrm>
          <a:prstGeom prst="line">
            <a:avLst/>
          </a:prstGeom>
          <a:ln w="127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6A1AD77-35C3-49A1-91D1-AC4E479F4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PPF </a:t>
            </a:r>
            <a:r>
              <a:rPr lang="tr-TR" sz="1800" dirty="0"/>
              <a:t>ortaya çıkan</a:t>
            </a:r>
            <a:r>
              <a:rPr lang="en-US" sz="1800" dirty="0"/>
              <a:t> </a:t>
            </a:r>
            <a:r>
              <a:rPr lang="tr-TR" sz="1800" dirty="0"/>
              <a:t>ILD</a:t>
            </a:r>
            <a:r>
              <a:rPr lang="en-US" sz="1800" dirty="0"/>
              <a:t>'li </a:t>
            </a:r>
            <a:r>
              <a:rPr lang="en-US" sz="1800" dirty="0" err="1"/>
              <a:t>hastaların</a:t>
            </a:r>
            <a:r>
              <a:rPr lang="en-US" sz="1800" dirty="0"/>
              <a:t> </a:t>
            </a:r>
            <a:r>
              <a:rPr lang="en-US" sz="1800" dirty="0" err="1"/>
              <a:t>oranı</a:t>
            </a:r>
            <a:r>
              <a:rPr lang="tr-TR" sz="1800" dirty="0"/>
              <a:t>nın</a:t>
            </a:r>
            <a:r>
              <a:rPr lang="en-US" sz="1800" dirty="0"/>
              <a:t>, </a:t>
            </a:r>
            <a:r>
              <a:rPr lang="en-US" sz="1800" dirty="0" err="1"/>
              <a:t>uluslararası</a:t>
            </a:r>
            <a:r>
              <a:rPr lang="en-US" sz="1800" dirty="0"/>
              <a:t> </a:t>
            </a:r>
            <a:r>
              <a:rPr lang="en-US" sz="1800" dirty="0" err="1"/>
              <a:t>komitenin</a:t>
            </a:r>
            <a:r>
              <a:rPr lang="en-US" sz="1800" dirty="0"/>
              <a:t> </a:t>
            </a:r>
            <a:r>
              <a:rPr lang="tr-TR" sz="1800" dirty="0"/>
              <a:t>konsensüsüne göre aşağıdaki gibi olduğu tahmin edilmiştir</a:t>
            </a:r>
            <a:endParaRPr lang="en-GB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ADBB3B-96D5-4872-B8EE-04EEC48522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201" y="4697313"/>
            <a:ext cx="8280400" cy="274638"/>
          </a:xfrm>
        </p:spPr>
        <p:txBody>
          <a:bodyPr/>
          <a:lstStyle/>
          <a:p>
            <a:r>
              <a:rPr lang="en-US" sz="800" dirty="0"/>
              <a:t>Raghu G </a:t>
            </a:r>
            <a:r>
              <a:rPr lang="en-US" sz="800" i="1" dirty="0"/>
              <a:t>et al. Am J Respir Crit Care Med </a:t>
            </a:r>
            <a:r>
              <a:rPr lang="en-US" sz="800" dirty="0"/>
              <a:t>2022;205:e18–47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798F09-CAFF-472C-B4E8-D1044B9E9084}"/>
              </a:ext>
            </a:extLst>
          </p:cNvPr>
          <p:cNvSpPr txBox="1"/>
          <p:nvPr/>
        </p:nvSpPr>
        <p:spPr>
          <a:xfrm>
            <a:off x="6376915" y="1324169"/>
            <a:ext cx="2356105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 defTabSz="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3366"/>
                </a:solidFill>
                <a:latin typeface="Arial" panose="020B0604020202020204"/>
              </a:rPr>
              <a:t>Taralı alanlar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, </a:t>
            </a:r>
            <a:r>
              <a:rPr lang="en-US" sz="1200" dirty="0" err="1">
                <a:solidFill>
                  <a:srgbClr val="003366"/>
                </a:solidFill>
                <a:latin typeface="Arial" panose="020B0604020202020204"/>
              </a:rPr>
              <a:t>uzman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US" sz="1200" dirty="0" err="1">
                <a:solidFill>
                  <a:srgbClr val="003366"/>
                </a:solidFill>
                <a:latin typeface="Arial" panose="020B0604020202020204"/>
              </a:rPr>
              <a:t>görüşüne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US" sz="1200" dirty="0" err="1">
                <a:solidFill>
                  <a:srgbClr val="003366"/>
                </a:solidFill>
                <a:latin typeface="Arial" panose="020B0604020202020204"/>
              </a:rPr>
              <a:t>dayalı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US" sz="1200" dirty="0" err="1">
                <a:solidFill>
                  <a:srgbClr val="003366"/>
                </a:solidFill>
                <a:latin typeface="Arial" panose="020B0604020202020204"/>
              </a:rPr>
              <a:t>olarak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 PPF </a:t>
            </a:r>
            <a:r>
              <a:rPr lang="tr-TR" sz="1200" dirty="0">
                <a:solidFill>
                  <a:srgbClr val="003366"/>
                </a:solidFill>
                <a:latin typeface="Arial" panose="020B0604020202020204"/>
              </a:rPr>
              <a:t>ortaya çıkan </a:t>
            </a:r>
            <a:r>
              <a:rPr lang="en-US" sz="1200" dirty="0" err="1">
                <a:solidFill>
                  <a:srgbClr val="003366"/>
                </a:solidFill>
                <a:latin typeface="Arial" panose="020B0604020202020204"/>
              </a:rPr>
              <a:t>hastaların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US" sz="1200" dirty="0" err="1">
                <a:solidFill>
                  <a:srgbClr val="003366"/>
                </a:solidFill>
                <a:latin typeface="Arial" panose="020B0604020202020204"/>
              </a:rPr>
              <a:t>tahmini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US" sz="1200" dirty="0" err="1">
                <a:solidFill>
                  <a:srgbClr val="003366"/>
                </a:solidFill>
                <a:latin typeface="Arial" panose="020B0604020202020204"/>
              </a:rPr>
              <a:t>oranını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US" sz="1200" dirty="0" err="1">
                <a:solidFill>
                  <a:srgbClr val="003366"/>
                </a:solidFill>
                <a:latin typeface="Arial" panose="020B0604020202020204"/>
              </a:rPr>
              <a:t>temsil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tr-TR" sz="1200" dirty="0">
                <a:solidFill>
                  <a:srgbClr val="003366"/>
                </a:solidFill>
                <a:latin typeface="Arial" panose="020B0604020202020204"/>
              </a:rPr>
              <a:t>etmektedir</a:t>
            </a:r>
          </a:p>
          <a:p>
            <a:pPr marL="285743" indent="-285743" defTabSz="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Bu </a:t>
            </a:r>
            <a:r>
              <a:rPr lang="en-US" sz="1200" dirty="0" err="1">
                <a:solidFill>
                  <a:srgbClr val="003366"/>
                </a:solidFill>
                <a:latin typeface="Arial" panose="020B0604020202020204"/>
              </a:rPr>
              <a:t>tahminleri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US" sz="1200" dirty="0" err="1">
                <a:solidFill>
                  <a:srgbClr val="003366"/>
                </a:solidFill>
                <a:latin typeface="Arial" panose="020B0604020202020204"/>
              </a:rPr>
              <a:t>destekleye</a:t>
            </a:r>
            <a:r>
              <a:rPr lang="tr-TR" sz="1200" dirty="0">
                <a:solidFill>
                  <a:srgbClr val="003366"/>
                </a:solidFill>
                <a:latin typeface="Arial" panose="020B0604020202020204"/>
              </a:rPr>
              <a:t>n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US" sz="1200" dirty="0" err="1">
                <a:solidFill>
                  <a:srgbClr val="003366"/>
                </a:solidFill>
                <a:latin typeface="Arial" panose="020B0604020202020204"/>
              </a:rPr>
              <a:t>veriler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US" sz="1200" dirty="0" err="1">
                <a:solidFill>
                  <a:srgbClr val="003366"/>
                </a:solidFill>
                <a:latin typeface="Arial" panose="020B0604020202020204"/>
              </a:rPr>
              <a:t>mevcut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US" sz="1200" dirty="0" err="1">
                <a:solidFill>
                  <a:srgbClr val="003366"/>
                </a:solidFill>
                <a:latin typeface="Arial" panose="020B0604020202020204"/>
              </a:rPr>
              <a:t>değil</a:t>
            </a:r>
            <a:r>
              <a:rPr lang="tr-TR" sz="1200" dirty="0">
                <a:solidFill>
                  <a:srgbClr val="003366"/>
                </a:solidFill>
                <a:latin typeface="Arial" panose="020B0604020202020204"/>
              </a:rPr>
              <a:t>dir</a:t>
            </a:r>
            <a:endParaRPr lang="en-GB" sz="1200" dirty="0">
              <a:solidFill>
                <a:srgbClr val="003366"/>
              </a:solidFill>
              <a:latin typeface="Arial" panose="020B0604020202020204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8374632-1E29-4233-8AF4-1C5BA1F96B36}"/>
              </a:ext>
            </a:extLst>
          </p:cNvPr>
          <p:cNvGrpSpPr/>
          <p:nvPr/>
        </p:nvGrpSpPr>
        <p:grpSpPr>
          <a:xfrm>
            <a:off x="5315319" y="1750364"/>
            <a:ext cx="765994" cy="465508"/>
            <a:chOff x="5315319" y="1702877"/>
            <a:chExt cx="765994" cy="465508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C24A4CF-E517-4620-8F9A-BD61CC784CBB}"/>
                </a:ext>
              </a:extLst>
            </p:cNvPr>
            <p:cNvSpPr/>
            <p:nvPr/>
          </p:nvSpPr>
          <p:spPr>
            <a:xfrm>
              <a:off x="5952450" y="1703263"/>
              <a:ext cx="128863" cy="460441"/>
            </a:xfrm>
            <a:prstGeom prst="rect">
              <a:avLst/>
            </a:prstGeom>
            <a:solidFill>
              <a:srgbClr val="B7CF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6CD7974-A0E4-4F68-8410-96109B1B4DE5}"/>
                </a:ext>
              </a:extLst>
            </p:cNvPr>
            <p:cNvSpPr/>
            <p:nvPr/>
          </p:nvSpPr>
          <p:spPr>
            <a:xfrm>
              <a:off x="5315319" y="1702877"/>
              <a:ext cx="765994" cy="465508"/>
            </a:xfrm>
            <a:prstGeom prst="rect">
              <a:avLst/>
            </a:prstGeom>
            <a:noFill/>
            <a:ln w="12700" cap="sq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tr-TR" sz="1050" dirty="0">
                  <a:solidFill>
                    <a:prstClr val="black"/>
                  </a:solidFill>
                  <a:latin typeface="Arial" panose="020B0604020202020204"/>
                </a:rPr>
                <a:t>S</a:t>
              </a:r>
              <a:r>
                <a:rPr lang="en-GB" sz="1050" dirty="0" err="1">
                  <a:solidFill>
                    <a:prstClr val="black"/>
                  </a:solidFill>
                  <a:latin typeface="Arial" panose="020B0604020202020204"/>
                </a:rPr>
                <a:t>arkoidoz</a:t>
              </a:r>
              <a:endParaRPr lang="en-GB" sz="105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6DDC65F2-FA12-4EEE-937E-6B2AAE31CF41}"/>
              </a:ext>
            </a:extLst>
          </p:cNvPr>
          <p:cNvCxnSpPr>
            <a:cxnSpLocks/>
            <a:stCxn id="149" idx="2"/>
            <a:endCxn id="152" idx="0"/>
          </p:cNvCxnSpPr>
          <p:nvPr/>
        </p:nvCxnSpPr>
        <p:spPr>
          <a:xfrm>
            <a:off x="891484" y="2477609"/>
            <a:ext cx="0" cy="48378"/>
          </a:xfrm>
          <a:prstGeom prst="line">
            <a:avLst/>
          </a:prstGeom>
          <a:ln w="127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91C3FC5-9AB1-486B-890E-FCA77997B3BB}"/>
              </a:ext>
            </a:extLst>
          </p:cNvPr>
          <p:cNvCxnSpPr>
            <a:cxnSpLocks/>
            <a:stCxn id="164" idx="2"/>
            <a:endCxn id="167" idx="0"/>
          </p:cNvCxnSpPr>
          <p:nvPr/>
        </p:nvCxnSpPr>
        <p:spPr>
          <a:xfrm>
            <a:off x="1821438" y="2477609"/>
            <a:ext cx="0" cy="48378"/>
          </a:xfrm>
          <a:prstGeom prst="line">
            <a:avLst/>
          </a:prstGeom>
          <a:ln w="127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1ECB6F5C-736A-49D4-83AE-C89F20126BFD}"/>
              </a:ext>
            </a:extLst>
          </p:cNvPr>
          <p:cNvCxnSpPr>
            <a:cxnSpLocks/>
            <a:stCxn id="144" idx="2"/>
            <a:endCxn id="176" idx="0"/>
          </p:cNvCxnSpPr>
          <p:nvPr/>
        </p:nvCxnSpPr>
        <p:spPr>
          <a:xfrm flipH="1">
            <a:off x="2759195" y="2215871"/>
            <a:ext cx="730" cy="48378"/>
          </a:xfrm>
          <a:prstGeom prst="line">
            <a:avLst/>
          </a:prstGeom>
          <a:ln w="127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FCBB4D9-C76E-46A0-9A01-3C00BCB7B941}"/>
              </a:ext>
            </a:extLst>
          </p:cNvPr>
          <p:cNvCxnSpPr>
            <a:cxnSpLocks/>
            <a:stCxn id="145" idx="2"/>
            <a:endCxn id="198" idx="0"/>
          </p:cNvCxnSpPr>
          <p:nvPr/>
        </p:nvCxnSpPr>
        <p:spPr>
          <a:xfrm>
            <a:off x="3762255" y="2215872"/>
            <a:ext cx="0" cy="50555"/>
          </a:xfrm>
          <a:prstGeom prst="line">
            <a:avLst/>
          </a:prstGeom>
          <a:ln w="127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CB8D4075-2FFB-462D-8CAA-F96C3494007B}"/>
              </a:ext>
            </a:extLst>
          </p:cNvPr>
          <p:cNvCxnSpPr>
            <a:cxnSpLocks/>
            <a:stCxn id="146" idx="2"/>
            <a:endCxn id="217" idx="0"/>
          </p:cNvCxnSpPr>
          <p:nvPr/>
        </p:nvCxnSpPr>
        <p:spPr>
          <a:xfrm flipH="1">
            <a:off x="4788610" y="2215872"/>
            <a:ext cx="1" cy="50083"/>
          </a:xfrm>
          <a:prstGeom prst="line">
            <a:avLst/>
          </a:prstGeom>
          <a:ln w="127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2AC5B47-9E7D-4EAC-877A-6032B4419CB4}"/>
              </a:ext>
            </a:extLst>
          </p:cNvPr>
          <p:cNvSpPr/>
          <p:nvPr/>
        </p:nvSpPr>
        <p:spPr>
          <a:xfrm>
            <a:off x="431802" y="1286069"/>
            <a:ext cx="5649512" cy="266091"/>
          </a:xfrm>
          <a:prstGeom prst="rect">
            <a:avLst/>
          </a:prstGeom>
          <a:noFill/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 defTabSz="457189"/>
            <a:r>
              <a:rPr lang="tr-TR" sz="1050" dirty="0">
                <a:solidFill>
                  <a:prstClr val="black"/>
                </a:solidFill>
                <a:latin typeface="Arial" panose="020B0604020202020204"/>
              </a:rPr>
              <a:t>İPF dışındaki ILD’ler</a:t>
            </a:r>
            <a:endParaRPr lang="en-GB" sz="105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F541187-4EEA-4BCC-8262-39833A64EDE5}"/>
              </a:ext>
            </a:extLst>
          </p:cNvPr>
          <p:cNvSpPr/>
          <p:nvPr/>
        </p:nvSpPr>
        <p:spPr>
          <a:xfrm>
            <a:off x="431800" y="1750363"/>
            <a:ext cx="1809367" cy="213360"/>
          </a:xfrm>
          <a:prstGeom prst="rect">
            <a:avLst/>
          </a:prstGeom>
          <a:noFill/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0" rtlCol="0" anchor="ctr"/>
          <a:lstStyle/>
          <a:p>
            <a:pPr algn="ctr" defTabSz="457189">
              <a:lnSpc>
                <a:spcPts val="1000"/>
              </a:lnSpc>
            </a:pPr>
            <a:r>
              <a:rPr lang="en-GB" sz="1050" dirty="0">
                <a:solidFill>
                  <a:prstClr val="black"/>
                </a:solidFill>
                <a:latin typeface="Arial" panose="020B0604020202020204"/>
              </a:rPr>
              <a:t>IIP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984004F-69CB-42FC-A523-B53A3514406E}"/>
              </a:ext>
            </a:extLst>
          </p:cNvPr>
          <p:cNvSpPr/>
          <p:nvPr/>
        </p:nvSpPr>
        <p:spPr>
          <a:xfrm>
            <a:off x="2318085" y="1750364"/>
            <a:ext cx="883678" cy="465508"/>
          </a:xfrm>
          <a:prstGeom prst="rect">
            <a:avLst/>
          </a:prstGeom>
          <a:noFill/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0" rtlCol="0" anchor="ctr"/>
          <a:lstStyle/>
          <a:p>
            <a:pPr algn="ctr" defTabSz="457189">
              <a:lnSpc>
                <a:spcPts val="1000"/>
              </a:lnSpc>
            </a:pPr>
            <a:r>
              <a:rPr lang="en-GB" sz="1050" dirty="0">
                <a:solidFill>
                  <a:prstClr val="black"/>
                </a:solidFill>
                <a:latin typeface="Arial" panose="020B0604020202020204"/>
              </a:rPr>
              <a:t>Autoimmune-ILDs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C987668-FEC5-4DEC-99E6-02B1135F42E8}"/>
              </a:ext>
            </a:extLst>
          </p:cNvPr>
          <p:cNvSpPr/>
          <p:nvPr/>
        </p:nvSpPr>
        <p:spPr>
          <a:xfrm>
            <a:off x="3262610" y="1750364"/>
            <a:ext cx="999291" cy="465508"/>
          </a:xfrm>
          <a:prstGeom prst="rect">
            <a:avLst/>
          </a:prstGeom>
          <a:noFill/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0" rtlCol="0" anchor="ctr"/>
          <a:lstStyle/>
          <a:p>
            <a:pPr algn="ctr" defTabSz="457189">
              <a:lnSpc>
                <a:spcPts val="1000"/>
              </a:lnSpc>
            </a:pPr>
            <a:r>
              <a:rPr lang="tr-TR" sz="1050" dirty="0">
                <a:solidFill>
                  <a:prstClr val="black"/>
                </a:solidFill>
                <a:latin typeface="Arial" panose="020B0604020202020204"/>
              </a:rPr>
              <a:t>Maruziyet ilişkili</a:t>
            </a:r>
            <a:endParaRPr lang="en-GB" sz="105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F95C31C8-C6DC-4838-A400-AC39A9754707}"/>
              </a:ext>
            </a:extLst>
          </p:cNvPr>
          <p:cNvSpPr/>
          <p:nvPr/>
        </p:nvSpPr>
        <p:spPr>
          <a:xfrm>
            <a:off x="4322748" y="1750364"/>
            <a:ext cx="931726" cy="465508"/>
          </a:xfrm>
          <a:prstGeom prst="rect">
            <a:avLst/>
          </a:prstGeom>
          <a:noFill/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 defTabSz="457189">
              <a:lnSpc>
                <a:spcPts val="1000"/>
              </a:lnSpc>
            </a:pPr>
            <a:r>
              <a:rPr lang="en-GB" sz="700" dirty="0">
                <a:solidFill>
                  <a:prstClr val="black"/>
                </a:solidFill>
                <a:latin typeface="Arial" panose="020B0604020202020204"/>
              </a:rPr>
              <a:t>Kist</a:t>
            </a:r>
            <a:r>
              <a:rPr lang="tr-TR" sz="700" dirty="0">
                <a:solidFill>
                  <a:prstClr val="black"/>
                </a:solidFill>
                <a:latin typeface="Arial" panose="020B0604020202020204"/>
              </a:rPr>
              <a:t>ler </a:t>
            </a:r>
            <a:r>
              <a:rPr lang="en-GB" sz="700" dirty="0" err="1">
                <a:solidFill>
                  <a:prstClr val="black"/>
                </a:solidFill>
                <a:latin typeface="Arial" panose="020B0604020202020204"/>
              </a:rPr>
              <a:t>ve</a:t>
            </a:r>
            <a:r>
              <a:rPr lang="en-GB" sz="700" dirty="0">
                <a:solidFill>
                  <a:prstClr val="black"/>
                </a:solidFill>
                <a:latin typeface="Arial" panose="020B0604020202020204"/>
              </a:rPr>
              <a:t>/</a:t>
            </a:r>
            <a:r>
              <a:rPr lang="en-GB" sz="700" dirty="0" err="1">
                <a:solidFill>
                  <a:prstClr val="black"/>
                </a:solidFill>
                <a:latin typeface="Arial" panose="020B0604020202020204"/>
              </a:rPr>
              <a:t>veya</a:t>
            </a:r>
            <a:r>
              <a:rPr lang="en-GB" sz="7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GB" sz="700" dirty="0" err="1">
                <a:solidFill>
                  <a:prstClr val="black"/>
                </a:solidFill>
                <a:latin typeface="Arial" panose="020B0604020202020204"/>
              </a:rPr>
              <a:t>hava</a:t>
            </a:r>
            <a:r>
              <a:rPr lang="en-GB" sz="7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GB" sz="700" dirty="0" err="1">
                <a:solidFill>
                  <a:prstClr val="black"/>
                </a:solidFill>
                <a:latin typeface="Arial" panose="020B0604020202020204"/>
              </a:rPr>
              <a:t>boşlu</a:t>
            </a:r>
            <a:r>
              <a:rPr lang="tr-TR" sz="700" dirty="0">
                <a:solidFill>
                  <a:prstClr val="black"/>
                </a:solidFill>
                <a:latin typeface="Arial" panose="020B0604020202020204"/>
              </a:rPr>
              <a:t> dolumu bulunan </a:t>
            </a:r>
            <a:r>
              <a:rPr lang="en-GB" sz="700" dirty="0" err="1">
                <a:solidFill>
                  <a:prstClr val="black"/>
                </a:solidFill>
                <a:latin typeface="Arial" panose="020B0604020202020204"/>
              </a:rPr>
              <a:t>ILD'ler</a:t>
            </a:r>
            <a:endParaRPr lang="en-GB" sz="700" dirty="0">
              <a:solidFill>
                <a:prstClr val="black"/>
              </a:solidFill>
              <a:latin typeface="Arial" panose="020B0604020202020204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4EDD24DF-F6E5-4B49-BFCD-7891191DCE2C}"/>
              </a:ext>
            </a:extLst>
          </p:cNvPr>
          <p:cNvGrpSpPr/>
          <p:nvPr/>
        </p:nvGrpSpPr>
        <p:grpSpPr>
          <a:xfrm>
            <a:off x="431801" y="2264250"/>
            <a:ext cx="919367" cy="213361"/>
            <a:chOff x="431800" y="2216763"/>
            <a:chExt cx="919367" cy="213361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D11A7E7-8750-47F0-856C-AAD298B60E97}"/>
                </a:ext>
              </a:extLst>
            </p:cNvPr>
            <p:cNvSpPr/>
            <p:nvPr/>
          </p:nvSpPr>
          <p:spPr>
            <a:xfrm>
              <a:off x="1129665" y="2223352"/>
              <a:ext cx="219075" cy="206772"/>
            </a:xfrm>
            <a:prstGeom prst="rect">
              <a:avLst/>
            </a:prstGeom>
            <a:solidFill>
              <a:srgbClr val="B7CF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528641DC-7A34-46D6-AC94-C45BF6738627}"/>
                </a:ext>
              </a:extLst>
            </p:cNvPr>
            <p:cNvSpPr/>
            <p:nvPr/>
          </p:nvSpPr>
          <p:spPr>
            <a:xfrm>
              <a:off x="431800" y="2216763"/>
              <a:ext cx="919367" cy="213360"/>
            </a:xfrm>
            <a:prstGeom prst="rect">
              <a:avLst/>
            </a:prstGeom>
            <a:noFill/>
            <a:ln w="12700" cap="sq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en-GB" sz="1050" dirty="0">
                  <a:solidFill>
                    <a:prstClr val="black"/>
                  </a:solidFill>
                  <a:latin typeface="Arial" panose="020B0604020202020204"/>
                </a:rPr>
                <a:t>iNSIP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B7B64A8-F3BC-425B-827C-18AAD899DF25}"/>
              </a:ext>
            </a:extLst>
          </p:cNvPr>
          <p:cNvGrpSpPr/>
          <p:nvPr/>
        </p:nvGrpSpPr>
        <p:grpSpPr>
          <a:xfrm>
            <a:off x="431801" y="2525988"/>
            <a:ext cx="919367" cy="213361"/>
            <a:chOff x="431800" y="2478501"/>
            <a:chExt cx="919367" cy="213361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6499A92-3317-4CE2-98A3-6310F2FB01D6}"/>
                </a:ext>
              </a:extLst>
            </p:cNvPr>
            <p:cNvSpPr/>
            <p:nvPr/>
          </p:nvSpPr>
          <p:spPr>
            <a:xfrm>
              <a:off x="1019175" y="2485090"/>
              <a:ext cx="329565" cy="206772"/>
            </a:xfrm>
            <a:prstGeom prst="rect">
              <a:avLst/>
            </a:prstGeom>
            <a:solidFill>
              <a:srgbClr val="B7CF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75D293FB-0ECE-430E-B8D9-DCB73B2FFE53}"/>
                </a:ext>
              </a:extLst>
            </p:cNvPr>
            <p:cNvSpPr/>
            <p:nvPr/>
          </p:nvSpPr>
          <p:spPr>
            <a:xfrm>
              <a:off x="431800" y="2478501"/>
              <a:ext cx="919367" cy="213360"/>
            </a:xfrm>
            <a:prstGeom prst="rect">
              <a:avLst/>
            </a:prstGeom>
            <a:noFill/>
            <a:ln w="12700" cap="sq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en-GB" sz="1050" dirty="0">
                  <a:solidFill>
                    <a:prstClr val="black"/>
                  </a:solidFill>
                  <a:latin typeface="Arial" panose="020B0604020202020204"/>
                </a:rPr>
                <a:t>iPPFE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A7E3FC8-02D1-4637-B1FA-27C7C6D25045}"/>
              </a:ext>
            </a:extLst>
          </p:cNvPr>
          <p:cNvGrpSpPr/>
          <p:nvPr/>
        </p:nvGrpSpPr>
        <p:grpSpPr>
          <a:xfrm>
            <a:off x="431801" y="2787725"/>
            <a:ext cx="919367" cy="213360"/>
            <a:chOff x="431800" y="2740239"/>
            <a:chExt cx="919367" cy="213360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C199A1F7-EE32-4EE0-A24C-F8F0CBBF3403}"/>
                </a:ext>
              </a:extLst>
            </p:cNvPr>
            <p:cNvSpPr/>
            <p:nvPr/>
          </p:nvSpPr>
          <p:spPr>
            <a:xfrm>
              <a:off x="1108711" y="2741048"/>
              <a:ext cx="240030" cy="206772"/>
            </a:xfrm>
            <a:prstGeom prst="rect">
              <a:avLst/>
            </a:prstGeom>
            <a:solidFill>
              <a:srgbClr val="B7CF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928C30A-FA79-4CB1-AC53-2E37C047A2A8}"/>
                </a:ext>
              </a:extLst>
            </p:cNvPr>
            <p:cNvSpPr/>
            <p:nvPr/>
          </p:nvSpPr>
          <p:spPr>
            <a:xfrm>
              <a:off x="431800" y="2740239"/>
              <a:ext cx="919367" cy="213360"/>
            </a:xfrm>
            <a:prstGeom prst="rect">
              <a:avLst/>
            </a:prstGeom>
            <a:noFill/>
            <a:ln w="12700" cap="sq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en-GB" sz="1050" dirty="0">
                  <a:solidFill>
                    <a:prstClr val="black"/>
                  </a:solidFill>
                  <a:latin typeface="Arial" panose="020B0604020202020204"/>
                </a:rPr>
                <a:t>iDIP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E7C3CA6-E479-4F9C-B79D-AFA9E6C1E240}"/>
              </a:ext>
            </a:extLst>
          </p:cNvPr>
          <p:cNvGrpSpPr/>
          <p:nvPr/>
        </p:nvGrpSpPr>
        <p:grpSpPr>
          <a:xfrm>
            <a:off x="431801" y="3049463"/>
            <a:ext cx="919367" cy="213360"/>
            <a:chOff x="431800" y="3001977"/>
            <a:chExt cx="919367" cy="213360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A7A4067-93BA-4188-BB5C-3034580388DF}"/>
                </a:ext>
              </a:extLst>
            </p:cNvPr>
            <p:cNvSpPr/>
            <p:nvPr/>
          </p:nvSpPr>
          <p:spPr>
            <a:xfrm>
              <a:off x="821055" y="3005621"/>
              <a:ext cx="527686" cy="206772"/>
            </a:xfrm>
            <a:prstGeom prst="rect">
              <a:avLst/>
            </a:prstGeom>
            <a:solidFill>
              <a:srgbClr val="B7CF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E90B874-81D2-408D-83AC-E65B9AA3833C}"/>
                </a:ext>
              </a:extLst>
            </p:cNvPr>
            <p:cNvSpPr/>
            <p:nvPr/>
          </p:nvSpPr>
          <p:spPr>
            <a:xfrm>
              <a:off x="431800" y="3001977"/>
              <a:ext cx="919367" cy="213360"/>
            </a:xfrm>
            <a:prstGeom prst="rect">
              <a:avLst/>
            </a:prstGeom>
            <a:noFill/>
            <a:ln w="12700" cap="sq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en-GB" sz="1050" dirty="0">
                  <a:solidFill>
                    <a:prstClr val="black"/>
                  </a:solidFill>
                  <a:latin typeface="Arial" panose="020B0604020202020204"/>
                </a:rPr>
                <a:t>AFOP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A5BB35E-84F4-4009-B27A-1729A7C974E9}"/>
              </a:ext>
            </a:extLst>
          </p:cNvPr>
          <p:cNvGrpSpPr/>
          <p:nvPr/>
        </p:nvGrpSpPr>
        <p:grpSpPr>
          <a:xfrm>
            <a:off x="431801" y="3311201"/>
            <a:ext cx="919367" cy="213360"/>
            <a:chOff x="431800" y="3263715"/>
            <a:chExt cx="919367" cy="213360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7AC86EC-0831-4CF1-B768-822C7B662892}"/>
                </a:ext>
              </a:extLst>
            </p:cNvPr>
            <p:cNvSpPr/>
            <p:nvPr/>
          </p:nvSpPr>
          <p:spPr>
            <a:xfrm>
              <a:off x="984885" y="3267009"/>
              <a:ext cx="363856" cy="206772"/>
            </a:xfrm>
            <a:prstGeom prst="rect">
              <a:avLst/>
            </a:prstGeom>
            <a:solidFill>
              <a:srgbClr val="B7CF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20AFDFE9-47B0-4557-A41D-6C5626AC9D8E}"/>
                </a:ext>
              </a:extLst>
            </p:cNvPr>
            <p:cNvSpPr/>
            <p:nvPr/>
          </p:nvSpPr>
          <p:spPr>
            <a:xfrm>
              <a:off x="431800" y="3263715"/>
              <a:ext cx="919367" cy="213360"/>
            </a:xfrm>
            <a:prstGeom prst="rect">
              <a:avLst/>
            </a:prstGeom>
            <a:noFill/>
            <a:ln w="12700" cap="sq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tr-TR" sz="700" dirty="0">
                  <a:solidFill>
                    <a:prstClr val="black"/>
                  </a:solidFill>
                  <a:latin typeface="Arial" panose="020B0604020202020204"/>
                </a:rPr>
                <a:t>Sınıflandırılamayan</a:t>
              </a:r>
              <a:endParaRPr lang="en-GB" sz="7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8DD9889-E1D6-4718-96B2-A34BF63C7FCF}"/>
              </a:ext>
            </a:extLst>
          </p:cNvPr>
          <p:cNvGrpSpPr/>
          <p:nvPr/>
        </p:nvGrpSpPr>
        <p:grpSpPr>
          <a:xfrm>
            <a:off x="1395560" y="2264250"/>
            <a:ext cx="854433" cy="213361"/>
            <a:chOff x="1395559" y="2216763"/>
            <a:chExt cx="854433" cy="213361"/>
          </a:xfrm>
        </p:grpSpPr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E4308015-99D4-41E1-8E2B-4B18AE812ED1}"/>
                </a:ext>
              </a:extLst>
            </p:cNvPr>
            <p:cNvSpPr/>
            <p:nvPr/>
          </p:nvSpPr>
          <p:spPr>
            <a:xfrm>
              <a:off x="2164080" y="2223352"/>
              <a:ext cx="85912" cy="206772"/>
            </a:xfrm>
            <a:prstGeom prst="rect">
              <a:avLst/>
            </a:prstGeom>
            <a:solidFill>
              <a:srgbClr val="B7CF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478D21EF-3F91-4769-A656-BA50B07F8497}"/>
                </a:ext>
              </a:extLst>
            </p:cNvPr>
            <p:cNvSpPr/>
            <p:nvPr/>
          </p:nvSpPr>
          <p:spPr>
            <a:xfrm>
              <a:off x="1395559" y="2216763"/>
              <a:ext cx="851757" cy="213360"/>
            </a:xfrm>
            <a:prstGeom prst="rect">
              <a:avLst/>
            </a:prstGeom>
            <a:noFill/>
            <a:ln w="12700" cap="sq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en-GB" sz="1050" dirty="0">
                  <a:solidFill>
                    <a:prstClr val="black"/>
                  </a:solidFill>
                  <a:latin typeface="Arial" panose="020B0604020202020204"/>
                </a:rPr>
                <a:t>COP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0F4F9011-1F29-424B-A4A7-8C84935D8374}"/>
              </a:ext>
            </a:extLst>
          </p:cNvPr>
          <p:cNvGrpSpPr/>
          <p:nvPr/>
        </p:nvGrpSpPr>
        <p:grpSpPr>
          <a:xfrm>
            <a:off x="1395560" y="2525987"/>
            <a:ext cx="854433" cy="213360"/>
            <a:chOff x="1395559" y="2478501"/>
            <a:chExt cx="854433" cy="213360"/>
          </a:xfrm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21228D33-E99C-4E15-9EE3-43074C6C9DB7}"/>
                </a:ext>
              </a:extLst>
            </p:cNvPr>
            <p:cNvSpPr/>
            <p:nvPr/>
          </p:nvSpPr>
          <p:spPr>
            <a:xfrm>
              <a:off x="2164080" y="2483984"/>
              <a:ext cx="85912" cy="206772"/>
            </a:xfrm>
            <a:prstGeom prst="rect">
              <a:avLst/>
            </a:prstGeom>
            <a:solidFill>
              <a:srgbClr val="B7CF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C525FA44-983C-4C77-9B60-E2C443B35F65}"/>
                </a:ext>
              </a:extLst>
            </p:cNvPr>
            <p:cNvSpPr/>
            <p:nvPr/>
          </p:nvSpPr>
          <p:spPr>
            <a:xfrm>
              <a:off x="1395559" y="2478501"/>
              <a:ext cx="851757" cy="213360"/>
            </a:xfrm>
            <a:prstGeom prst="rect">
              <a:avLst/>
            </a:prstGeom>
            <a:noFill/>
            <a:ln w="12700" cap="sq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en-GB" sz="1050" dirty="0">
                  <a:solidFill>
                    <a:prstClr val="black"/>
                  </a:solidFill>
                  <a:latin typeface="Arial" panose="020B0604020202020204"/>
                </a:rPr>
                <a:t>iLIP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1C5AA76-EC6C-4925-876A-C4F98BF0CD02}"/>
              </a:ext>
            </a:extLst>
          </p:cNvPr>
          <p:cNvGrpSpPr/>
          <p:nvPr/>
        </p:nvGrpSpPr>
        <p:grpSpPr>
          <a:xfrm>
            <a:off x="1395560" y="2787725"/>
            <a:ext cx="854433" cy="213360"/>
            <a:chOff x="1395559" y="2740239"/>
            <a:chExt cx="854433" cy="213360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1A0B45AE-C55B-4D9D-BBF0-B7A07A7BDE05}"/>
                </a:ext>
              </a:extLst>
            </p:cNvPr>
            <p:cNvSpPr/>
            <p:nvPr/>
          </p:nvSpPr>
          <p:spPr>
            <a:xfrm>
              <a:off x="1975485" y="2741048"/>
              <a:ext cx="274507" cy="206772"/>
            </a:xfrm>
            <a:prstGeom prst="rect">
              <a:avLst/>
            </a:prstGeom>
            <a:solidFill>
              <a:srgbClr val="B7CF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9EC8BFA-8136-4EF4-B4C5-4B14989B482B}"/>
                </a:ext>
              </a:extLst>
            </p:cNvPr>
            <p:cNvSpPr/>
            <p:nvPr/>
          </p:nvSpPr>
          <p:spPr>
            <a:xfrm>
              <a:off x="1395559" y="2740239"/>
              <a:ext cx="851757" cy="213360"/>
            </a:xfrm>
            <a:prstGeom prst="rect">
              <a:avLst/>
            </a:prstGeom>
            <a:noFill/>
            <a:ln w="12700" cap="sq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en-GB" sz="1050" dirty="0">
                  <a:solidFill>
                    <a:prstClr val="black"/>
                  </a:solidFill>
                  <a:latin typeface="Arial" panose="020B0604020202020204"/>
                </a:rPr>
                <a:t>AIP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4359A7B-A7C0-4230-AABD-98E1DEB4B194}"/>
              </a:ext>
            </a:extLst>
          </p:cNvPr>
          <p:cNvGrpSpPr/>
          <p:nvPr/>
        </p:nvGrpSpPr>
        <p:grpSpPr>
          <a:xfrm>
            <a:off x="1395560" y="3311201"/>
            <a:ext cx="854433" cy="213360"/>
            <a:chOff x="1395559" y="3263715"/>
            <a:chExt cx="854433" cy="213360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38FA0580-CF46-4C3D-A0B8-DCAF677A3E4B}"/>
                </a:ext>
              </a:extLst>
            </p:cNvPr>
            <p:cNvSpPr/>
            <p:nvPr/>
          </p:nvSpPr>
          <p:spPr>
            <a:xfrm>
              <a:off x="2164080" y="3267461"/>
              <a:ext cx="85912" cy="206772"/>
            </a:xfrm>
            <a:prstGeom prst="rect">
              <a:avLst/>
            </a:prstGeom>
            <a:solidFill>
              <a:srgbClr val="B7CF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A9618C4-841F-4727-BC8C-BDBC7CA39279}"/>
                </a:ext>
              </a:extLst>
            </p:cNvPr>
            <p:cNvSpPr/>
            <p:nvPr/>
          </p:nvSpPr>
          <p:spPr>
            <a:xfrm>
              <a:off x="1395559" y="3263715"/>
              <a:ext cx="851757" cy="213360"/>
            </a:xfrm>
            <a:prstGeom prst="rect">
              <a:avLst/>
            </a:prstGeom>
            <a:noFill/>
            <a:ln w="12700" cap="sq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tr-TR" sz="1050" dirty="0">
                  <a:solidFill>
                    <a:prstClr val="black"/>
                  </a:solidFill>
                  <a:latin typeface="Arial" panose="020B0604020202020204"/>
                </a:rPr>
                <a:t>E</a:t>
              </a:r>
              <a:r>
                <a:rPr lang="en-GB" sz="1050" dirty="0" err="1">
                  <a:solidFill>
                    <a:prstClr val="black"/>
                  </a:solidFill>
                  <a:latin typeface="Arial" panose="020B0604020202020204"/>
                </a:rPr>
                <a:t>ozinofilik</a:t>
              </a:r>
              <a:endParaRPr lang="en-GB" sz="105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C3C9B25F-DFE2-4F3E-AB49-C0A0DFEFB788}"/>
              </a:ext>
            </a:extLst>
          </p:cNvPr>
          <p:cNvGrpSpPr/>
          <p:nvPr/>
        </p:nvGrpSpPr>
        <p:grpSpPr>
          <a:xfrm>
            <a:off x="2318084" y="2264250"/>
            <a:ext cx="882219" cy="213361"/>
            <a:chOff x="2318084" y="2216763"/>
            <a:chExt cx="882219" cy="213361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012419FE-6113-4DD8-9073-146FEA73C58F}"/>
                </a:ext>
              </a:extLst>
            </p:cNvPr>
            <p:cNvSpPr/>
            <p:nvPr/>
          </p:nvSpPr>
          <p:spPr>
            <a:xfrm>
              <a:off x="2839719" y="2223352"/>
              <a:ext cx="360461" cy="206772"/>
            </a:xfrm>
            <a:prstGeom prst="rect">
              <a:avLst/>
            </a:prstGeom>
            <a:solidFill>
              <a:srgbClr val="B7CF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E845AE6E-0841-4049-81C8-B74E2DB1115F}"/>
                </a:ext>
              </a:extLst>
            </p:cNvPr>
            <p:cNvSpPr/>
            <p:nvPr/>
          </p:nvSpPr>
          <p:spPr>
            <a:xfrm>
              <a:off x="2318084" y="2216763"/>
              <a:ext cx="882219" cy="213360"/>
            </a:xfrm>
            <a:prstGeom prst="rect">
              <a:avLst/>
            </a:prstGeom>
            <a:noFill/>
            <a:ln w="12700" cap="sq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en-GB" sz="1050" dirty="0">
                  <a:solidFill>
                    <a:prstClr val="black"/>
                  </a:solidFill>
                  <a:latin typeface="Arial" panose="020B0604020202020204"/>
                </a:rPr>
                <a:t>RA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A567F05-6839-4A1E-BFBE-BABFC9ED1ACD}"/>
              </a:ext>
            </a:extLst>
          </p:cNvPr>
          <p:cNvGrpSpPr/>
          <p:nvPr/>
        </p:nvGrpSpPr>
        <p:grpSpPr>
          <a:xfrm>
            <a:off x="2318084" y="2525987"/>
            <a:ext cx="882219" cy="213360"/>
            <a:chOff x="2318084" y="2478501"/>
            <a:chExt cx="882219" cy="213360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73352D06-47BB-4A22-9242-5F29BB261D3F}"/>
                </a:ext>
              </a:extLst>
            </p:cNvPr>
            <p:cNvSpPr/>
            <p:nvPr/>
          </p:nvSpPr>
          <p:spPr>
            <a:xfrm>
              <a:off x="2776221" y="2483984"/>
              <a:ext cx="423960" cy="206772"/>
            </a:xfrm>
            <a:prstGeom prst="rect">
              <a:avLst/>
            </a:prstGeom>
            <a:solidFill>
              <a:srgbClr val="B7CF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A0087EB2-136E-4E51-954F-1E0C1CEF0753}"/>
                </a:ext>
              </a:extLst>
            </p:cNvPr>
            <p:cNvSpPr/>
            <p:nvPr/>
          </p:nvSpPr>
          <p:spPr>
            <a:xfrm>
              <a:off x="2318084" y="2478501"/>
              <a:ext cx="882219" cy="213360"/>
            </a:xfrm>
            <a:prstGeom prst="rect">
              <a:avLst/>
            </a:prstGeom>
            <a:noFill/>
            <a:ln w="12700" cap="sq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en-GB" sz="1050" dirty="0">
                  <a:solidFill>
                    <a:prstClr val="black"/>
                  </a:solidFill>
                  <a:latin typeface="Arial" panose="020B0604020202020204"/>
                </a:rPr>
                <a:t>SSc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F666D68-2E69-4DAE-B344-484301D59212}"/>
              </a:ext>
            </a:extLst>
          </p:cNvPr>
          <p:cNvGrpSpPr/>
          <p:nvPr/>
        </p:nvGrpSpPr>
        <p:grpSpPr>
          <a:xfrm>
            <a:off x="2318084" y="2785636"/>
            <a:ext cx="882219" cy="215450"/>
            <a:chOff x="2318084" y="2738149"/>
            <a:chExt cx="882219" cy="215450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90D4A81E-6EC0-4CD1-BFEE-F2194097D3C2}"/>
                </a:ext>
              </a:extLst>
            </p:cNvPr>
            <p:cNvSpPr/>
            <p:nvPr/>
          </p:nvSpPr>
          <p:spPr>
            <a:xfrm>
              <a:off x="2956559" y="2738149"/>
              <a:ext cx="243621" cy="212695"/>
            </a:xfrm>
            <a:prstGeom prst="rect">
              <a:avLst/>
            </a:prstGeom>
            <a:solidFill>
              <a:srgbClr val="B7CF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829865EE-34E5-481B-89EB-E8AAE91CC0F1}"/>
                </a:ext>
              </a:extLst>
            </p:cNvPr>
            <p:cNvSpPr/>
            <p:nvPr/>
          </p:nvSpPr>
          <p:spPr>
            <a:xfrm>
              <a:off x="2318084" y="2740239"/>
              <a:ext cx="882219" cy="213360"/>
            </a:xfrm>
            <a:prstGeom prst="rect">
              <a:avLst/>
            </a:prstGeom>
            <a:noFill/>
            <a:ln w="12700" cap="sq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en-GB" sz="1050" dirty="0">
                  <a:solidFill>
                    <a:prstClr val="black"/>
                  </a:solidFill>
                  <a:latin typeface="Arial" panose="020B0604020202020204"/>
                </a:rPr>
                <a:t>MCTD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A1CC0733-DB67-46FE-8C93-DEE52667C291}"/>
              </a:ext>
            </a:extLst>
          </p:cNvPr>
          <p:cNvGrpSpPr/>
          <p:nvPr/>
        </p:nvGrpSpPr>
        <p:grpSpPr>
          <a:xfrm>
            <a:off x="2318084" y="3049463"/>
            <a:ext cx="882219" cy="213360"/>
            <a:chOff x="2318084" y="3001977"/>
            <a:chExt cx="882219" cy="213360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E5B21504-EDC0-4D9C-A01F-19221D75E3A5}"/>
                </a:ext>
              </a:extLst>
            </p:cNvPr>
            <p:cNvSpPr/>
            <p:nvPr/>
          </p:nvSpPr>
          <p:spPr>
            <a:xfrm>
              <a:off x="3042920" y="3002957"/>
              <a:ext cx="157260" cy="210777"/>
            </a:xfrm>
            <a:prstGeom prst="rect">
              <a:avLst/>
            </a:prstGeom>
            <a:solidFill>
              <a:srgbClr val="B7CF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263C2C35-FD94-4801-8A3B-211898E159CE}"/>
                </a:ext>
              </a:extLst>
            </p:cNvPr>
            <p:cNvSpPr/>
            <p:nvPr/>
          </p:nvSpPr>
          <p:spPr>
            <a:xfrm>
              <a:off x="2318084" y="3001977"/>
              <a:ext cx="882219" cy="213360"/>
            </a:xfrm>
            <a:prstGeom prst="rect">
              <a:avLst/>
            </a:prstGeom>
            <a:noFill/>
            <a:ln w="12700" cap="sq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tr-TR" sz="1050" dirty="0">
                  <a:solidFill>
                    <a:prstClr val="black"/>
                  </a:solidFill>
                  <a:latin typeface="Arial" panose="020B0604020202020204"/>
                </a:rPr>
                <a:t>Miyozit</a:t>
              </a:r>
              <a:endParaRPr lang="en-GB" sz="1050" baseline="300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4F6CDEAE-5067-49AE-A001-A61CAFA0F97D}"/>
              </a:ext>
            </a:extLst>
          </p:cNvPr>
          <p:cNvGrpSpPr/>
          <p:nvPr/>
        </p:nvGrpSpPr>
        <p:grpSpPr>
          <a:xfrm>
            <a:off x="2318084" y="3311201"/>
            <a:ext cx="882219" cy="213360"/>
            <a:chOff x="2318084" y="3263715"/>
            <a:chExt cx="882219" cy="213360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BCB5A56E-8051-42E1-B64A-F7EB08846325}"/>
                </a:ext>
              </a:extLst>
            </p:cNvPr>
            <p:cNvSpPr/>
            <p:nvPr/>
          </p:nvSpPr>
          <p:spPr>
            <a:xfrm>
              <a:off x="3058160" y="3264695"/>
              <a:ext cx="142020" cy="211929"/>
            </a:xfrm>
            <a:prstGeom prst="rect">
              <a:avLst/>
            </a:prstGeom>
            <a:solidFill>
              <a:srgbClr val="B7CF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EF45267D-9A13-438C-8A40-13CB058E6EB4}"/>
                </a:ext>
              </a:extLst>
            </p:cNvPr>
            <p:cNvSpPr/>
            <p:nvPr/>
          </p:nvSpPr>
          <p:spPr>
            <a:xfrm>
              <a:off x="2318084" y="3263715"/>
              <a:ext cx="882219" cy="213360"/>
            </a:xfrm>
            <a:prstGeom prst="rect">
              <a:avLst/>
            </a:prstGeom>
            <a:noFill/>
            <a:ln w="12700" cap="sq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en-GB" sz="1050" dirty="0" err="1">
                  <a:solidFill>
                    <a:prstClr val="black"/>
                  </a:solidFill>
                  <a:latin typeface="Arial" panose="020B0604020202020204"/>
                </a:rPr>
                <a:t>Sjögren</a:t>
              </a:r>
              <a:endParaRPr lang="en-GB" sz="1050" baseline="300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9E6C879A-4E4A-4E22-987C-EA7BF4566DBB}"/>
              </a:ext>
            </a:extLst>
          </p:cNvPr>
          <p:cNvGrpSpPr/>
          <p:nvPr/>
        </p:nvGrpSpPr>
        <p:grpSpPr>
          <a:xfrm>
            <a:off x="2318084" y="3572939"/>
            <a:ext cx="882219" cy="213360"/>
            <a:chOff x="2318084" y="3525453"/>
            <a:chExt cx="882219" cy="213360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1B4E8364-B639-43DF-9630-9C0D4840349F}"/>
                </a:ext>
              </a:extLst>
            </p:cNvPr>
            <p:cNvSpPr/>
            <p:nvPr/>
          </p:nvSpPr>
          <p:spPr>
            <a:xfrm>
              <a:off x="2999740" y="3526434"/>
              <a:ext cx="200440" cy="206772"/>
            </a:xfrm>
            <a:prstGeom prst="rect">
              <a:avLst/>
            </a:prstGeom>
            <a:solidFill>
              <a:srgbClr val="B7CF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39F2A288-F9FC-4F9E-871E-2DD57AC07D65}"/>
                </a:ext>
              </a:extLst>
            </p:cNvPr>
            <p:cNvSpPr/>
            <p:nvPr/>
          </p:nvSpPr>
          <p:spPr>
            <a:xfrm>
              <a:off x="2318084" y="3525453"/>
              <a:ext cx="882219" cy="213360"/>
            </a:xfrm>
            <a:prstGeom prst="rect">
              <a:avLst/>
            </a:prstGeom>
            <a:noFill/>
            <a:ln w="12700" cap="sq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tr-TR" sz="1050" dirty="0">
                  <a:solidFill>
                    <a:prstClr val="black"/>
                  </a:solidFill>
                  <a:latin typeface="Arial" panose="020B0604020202020204"/>
                </a:rPr>
                <a:t>Vaskülit</a:t>
              </a:r>
              <a:endParaRPr lang="en-GB" sz="1050" baseline="300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A7D36C86-23D8-4C3A-85BA-D42236340066}"/>
              </a:ext>
            </a:extLst>
          </p:cNvPr>
          <p:cNvGrpSpPr/>
          <p:nvPr/>
        </p:nvGrpSpPr>
        <p:grpSpPr>
          <a:xfrm>
            <a:off x="2318084" y="3834677"/>
            <a:ext cx="882219" cy="213360"/>
            <a:chOff x="2318084" y="3787191"/>
            <a:chExt cx="882219" cy="213360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4C2D9BC0-786C-4851-AA26-77F8C0016ED1}"/>
                </a:ext>
              </a:extLst>
            </p:cNvPr>
            <p:cNvSpPr/>
            <p:nvPr/>
          </p:nvSpPr>
          <p:spPr>
            <a:xfrm>
              <a:off x="3124200" y="3791052"/>
              <a:ext cx="75980" cy="206772"/>
            </a:xfrm>
            <a:prstGeom prst="rect">
              <a:avLst/>
            </a:prstGeom>
            <a:solidFill>
              <a:srgbClr val="B7CF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E8550EF-C69D-4F58-B991-A0FA9DEB5EDB}"/>
                </a:ext>
              </a:extLst>
            </p:cNvPr>
            <p:cNvSpPr/>
            <p:nvPr/>
          </p:nvSpPr>
          <p:spPr>
            <a:xfrm>
              <a:off x="2318084" y="3787191"/>
              <a:ext cx="882219" cy="213360"/>
            </a:xfrm>
            <a:prstGeom prst="rect">
              <a:avLst/>
            </a:prstGeom>
            <a:noFill/>
            <a:ln w="12700" cap="sq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en-GB" sz="1050" dirty="0">
                  <a:solidFill>
                    <a:prstClr val="black"/>
                  </a:solidFill>
                  <a:latin typeface="Arial" panose="020B0604020202020204"/>
                </a:rPr>
                <a:t>SLE</a:t>
              </a:r>
              <a:endParaRPr lang="en-GB" sz="1050" baseline="300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D1C35EC-AB4F-4EF6-AE59-8817DDA3DC11}"/>
              </a:ext>
            </a:extLst>
          </p:cNvPr>
          <p:cNvSpPr/>
          <p:nvPr/>
        </p:nvSpPr>
        <p:spPr>
          <a:xfrm>
            <a:off x="2318084" y="4096418"/>
            <a:ext cx="882219" cy="213360"/>
          </a:xfrm>
          <a:prstGeom prst="rect">
            <a:avLst/>
          </a:prstGeom>
          <a:noFill/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0" rtlCol="0" anchor="ctr"/>
          <a:lstStyle/>
          <a:p>
            <a:pPr algn="ctr" defTabSz="457189">
              <a:lnSpc>
                <a:spcPts val="1000"/>
              </a:lnSpc>
            </a:pPr>
            <a:r>
              <a:rPr lang="tr-TR" sz="1050" dirty="0">
                <a:solidFill>
                  <a:prstClr val="black"/>
                </a:solidFill>
                <a:latin typeface="Arial" panose="020B0604020202020204"/>
              </a:rPr>
              <a:t>Diğerleri</a:t>
            </a:r>
            <a:endParaRPr lang="en-GB" sz="1050" dirty="0">
              <a:solidFill>
                <a:prstClr val="black"/>
              </a:solidFill>
              <a:latin typeface="Arial" panose="020B0604020202020204"/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10FECA1B-10DD-4C8C-B4E5-24D0F4E3C978}"/>
              </a:ext>
            </a:extLst>
          </p:cNvPr>
          <p:cNvGrpSpPr/>
          <p:nvPr/>
        </p:nvGrpSpPr>
        <p:grpSpPr>
          <a:xfrm>
            <a:off x="3262610" y="2266426"/>
            <a:ext cx="999291" cy="213360"/>
            <a:chOff x="3262610" y="2218940"/>
            <a:chExt cx="999291" cy="213360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06F1A58C-4B4C-4AEE-9DD6-5123FB4202B9}"/>
                </a:ext>
              </a:extLst>
            </p:cNvPr>
            <p:cNvSpPr/>
            <p:nvPr/>
          </p:nvSpPr>
          <p:spPr>
            <a:xfrm>
              <a:off x="3749041" y="2223352"/>
              <a:ext cx="512860" cy="206772"/>
            </a:xfrm>
            <a:prstGeom prst="rect">
              <a:avLst/>
            </a:prstGeom>
            <a:solidFill>
              <a:srgbClr val="B7CF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03B81BD9-9D07-4ED6-B394-CB45E3DB7AFD}"/>
                </a:ext>
              </a:extLst>
            </p:cNvPr>
            <p:cNvSpPr/>
            <p:nvPr/>
          </p:nvSpPr>
          <p:spPr>
            <a:xfrm>
              <a:off x="3262610" y="2218940"/>
              <a:ext cx="999290" cy="213360"/>
            </a:xfrm>
            <a:prstGeom prst="rect">
              <a:avLst/>
            </a:prstGeom>
            <a:noFill/>
            <a:ln w="12700" cap="sq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en-GB" sz="1050" dirty="0">
                  <a:solidFill>
                    <a:prstClr val="black"/>
                  </a:solidFill>
                  <a:latin typeface="Arial" panose="020B0604020202020204"/>
                </a:rPr>
                <a:t>HP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28227CEF-5594-4BB7-8DC7-41087CC44460}"/>
              </a:ext>
            </a:extLst>
          </p:cNvPr>
          <p:cNvGrpSpPr/>
          <p:nvPr/>
        </p:nvGrpSpPr>
        <p:grpSpPr>
          <a:xfrm>
            <a:off x="3262611" y="2525989"/>
            <a:ext cx="999290" cy="733891"/>
            <a:chOff x="3262610" y="2478502"/>
            <a:chExt cx="999290" cy="733891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AB2E296E-9D22-4D7B-9DE8-644AA6FA03C2}"/>
                </a:ext>
              </a:extLst>
            </p:cNvPr>
            <p:cNvSpPr/>
            <p:nvPr/>
          </p:nvSpPr>
          <p:spPr>
            <a:xfrm>
              <a:off x="3867149" y="2485090"/>
              <a:ext cx="394751" cy="727303"/>
            </a:xfrm>
            <a:prstGeom prst="rect">
              <a:avLst/>
            </a:prstGeom>
            <a:solidFill>
              <a:srgbClr val="B7CF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3695919C-8544-4121-912E-10D125B2606B}"/>
                </a:ext>
              </a:extLst>
            </p:cNvPr>
            <p:cNvSpPr/>
            <p:nvPr/>
          </p:nvSpPr>
          <p:spPr>
            <a:xfrm>
              <a:off x="3262610" y="2478502"/>
              <a:ext cx="999290" cy="733891"/>
            </a:xfrm>
            <a:prstGeom prst="rect">
              <a:avLst/>
            </a:prstGeom>
            <a:noFill/>
            <a:ln w="12700" cap="sq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0" rtlCol="0" anchor="ctr"/>
            <a:lstStyle/>
            <a:p>
              <a:pPr defTabSz="457189">
                <a:lnSpc>
                  <a:spcPts val="900"/>
                </a:lnSpc>
              </a:pPr>
              <a:r>
                <a:rPr lang="tr-TR" sz="1050" dirty="0">
                  <a:solidFill>
                    <a:prstClr val="black"/>
                  </a:solidFill>
                  <a:latin typeface="Arial" panose="020B0604020202020204"/>
                </a:rPr>
                <a:t>Mesleksel</a:t>
              </a:r>
              <a:endParaRPr lang="en-GB" sz="1050" dirty="0">
                <a:solidFill>
                  <a:prstClr val="black"/>
                </a:solidFill>
                <a:latin typeface="Arial" panose="020B0604020202020204"/>
              </a:endParaRPr>
            </a:p>
            <a:p>
              <a:pPr marL="60323" indent="-60323" defTabSz="457189">
                <a:lnSpc>
                  <a:spcPts val="900"/>
                </a:lnSpc>
                <a:buFont typeface="Arial" panose="020B0604020202020204" pitchFamily="34" charset="0"/>
                <a:buChar char="•"/>
              </a:pPr>
              <a:r>
                <a:rPr lang="tr-TR" sz="800" dirty="0">
                  <a:solidFill>
                    <a:prstClr val="black"/>
                  </a:solidFill>
                  <a:latin typeface="Arial" panose="020B0604020202020204"/>
                </a:rPr>
                <a:t>A</a:t>
              </a:r>
              <a:r>
                <a:rPr lang="en-GB" sz="800" dirty="0" err="1">
                  <a:solidFill>
                    <a:prstClr val="black"/>
                  </a:solidFill>
                  <a:latin typeface="Arial" panose="020B0604020202020204"/>
                </a:rPr>
                <a:t>sbestoz</a:t>
              </a:r>
              <a:endParaRPr lang="en-GB" sz="800" dirty="0">
                <a:solidFill>
                  <a:prstClr val="black"/>
                </a:solidFill>
                <a:latin typeface="Arial" panose="020B0604020202020204"/>
              </a:endParaRPr>
            </a:p>
            <a:p>
              <a:pPr marL="60323" indent="-60323" defTabSz="457189">
                <a:lnSpc>
                  <a:spcPts val="900"/>
                </a:lnSpc>
                <a:buFont typeface="Arial" panose="020B0604020202020204" pitchFamily="34" charset="0"/>
                <a:buChar char="•"/>
              </a:pPr>
              <a:r>
                <a:rPr lang="en-GB" sz="800" dirty="0" err="1">
                  <a:solidFill>
                    <a:prstClr val="black"/>
                  </a:solidFill>
                  <a:latin typeface="Arial" panose="020B0604020202020204"/>
                </a:rPr>
                <a:t>Silikoz</a:t>
              </a:r>
              <a:endParaRPr lang="en-GB" sz="800" dirty="0">
                <a:solidFill>
                  <a:prstClr val="black"/>
                </a:solidFill>
                <a:latin typeface="Arial" panose="020B0604020202020204"/>
              </a:endParaRPr>
            </a:p>
            <a:p>
              <a:pPr marL="60323" indent="-60323" defTabSz="457189">
                <a:lnSpc>
                  <a:spcPts val="900"/>
                </a:lnSpc>
                <a:buFont typeface="Arial" panose="020B0604020202020204" pitchFamily="34" charset="0"/>
                <a:buChar char="•"/>
              </a:pPr>
              <a:r>
                <a:rPr lang="en-GB" sz="800" dirty="0" err="1">
                  <a:solidFill>
                    <a:prstClr val="black"/>
                  </a:solidFill>
                  <a:latin typeface="Arial" panose="020B0604020202020204"/>
                </a:rPr>
                <a:t>Kömür</a:t>
              </a:r>
              <a:r>
                <a:rPr lang="en-GB" sz="8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GB" sz="800" dirty="0" err="1">
                  <a:solidFill>
                    <a:prstClr val="black"/>
                  </a:solidFill>
                  <a:latin typeface="Arial" panose="020B0604020202020204"/>
                </a:rPr>
                <a:t>madeni</a:t>
              </a:r>
              <a:endParaRPr lang="tr-TR" sz="800" dirty="0">
                <a:solidFill>
                  <a:prstClr val="black"/>
                </a:solidFill>
                <a:latin typeface="Arial" panose="020B0604020202020204"/>
              </a:endParaRPr>
            </a:p>
            <a:p>
              <a:pPr marL="60323" indent="-60323" defTabSz="457189">
                <a:lnSpc>
                  <a:spcPts val="900"/>
                </a:lnSpc>
                <a:buFont typeface="Arial" panose="020B0604020202020204" pitchFamily="34" charset="0"/>
                <a:buChar char="•"/>
              </a:pPr>
              <a:r>
                <a:rPr lang="en-GB" sz="800" dirty="0" err="1">
                  <a:solidFill>
                    <a:prstClr val="black"/>
                  </a:solidFill>
                  <a:latin typeface="Arial" panose="020B0604020202020204"/>
                </a:rPr>
                <a:t>Berilyozis</a:t>
              </a:r>
              <a:endParaRPr lang="en-GB" sz="800" dirty="0">
                <a:solidFill>
                  <a:prstClr val="black"/>
                </a:solidFill>
                <a:latin typeface="Arial" panose="020B0604020202020204"/>
              </a:endParaRPr>
            </a:p>
            <a:p>
              <a:pPr marL="60323" indent="-60323" defTabSz="457189">
                <a:lnSpc>
                  <a:spcPts val="900"/>
                </a:lnSpc>
                <a:buFont typeface="Arial" panose="020B0604020202020204" pitchFamily="34" charset="0"/>
                <a:buChar char="•"/>
              </a:pPr>
              <a:r>
                <a:rPr lang="tr-TR" sz="800" dirty="0">
                  <a:solidFill>
                    <a:prstClr val="black"/>
                  </a:solidFill>
                  <a:latin typeface="Arial" panose="020B0604020202020204"/>
                </a:rPr>
                <a:t>ve</a:t>
              </a:r>
              <a:r>
                <a:rPr lang="en-GB" sz="8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tr-TR" sz="800" dirty="0">
                  <a:solidFill>
                    <a:prstClr val="black"/>
                  </a:solidFill>
                  <a:latin typeface="Arial" panose="020B0604020202020204"/>
                </a:rPr>
                <a:t>daha fazlası</a:t>
              </a:r>
              <a:endParaRPr lang="en-GB" sz="10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540F94A-3881-4C53-B35C-CAB869ED48F0}"/>
              </a:ext>
            </a:extLst>
          </p:cNvPr>
          <p:cNvGrpSpPr/>
          <p:nvPr/>
        </p:nvGrpSpPr>
        <p:grpSpPr>
          <a:xfrm>
            <a:off x="4322747" y="2265954"/>
            <a:ext cx="931726" cy="213360"/>
            <a:chOff x="4322746" y="2218468"/>
            <a:chExt cx="931726" cy="213360"/>
          </a:xfrm>
        </p:grpSpPr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7DBB27E7-31DC-4547-BEF4-CD89202D0F80}"/>
                </a:ext>
              </a:extLst>
            </p:cNvPr>
            <p:cNvSpPr/>
            <p:nvPr/>
          </p:nvSpPr>
          <p:spPr>
            <a:xfrm>
              <a:off x="5158740" y="2223352"/>
              <a:ext cx="95732" cy="206772"/>
            </a:xfrm>
            <a:prstGeom prst="rect">
              <a:avLst/>
            </a:prstGeom>
            <a:solidFill>
              <a:srgbClr val="B7CF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8A4C6E77-F47F-428F-8F2D-701C5C268EE2}"/>
                </a:ext>
              </a:extLst>
            </p:cNvPr>
            <p:cNvSpPr/>
            <p:nvPr/>
          </p:nvSpPr>
          <p:spPr>
            <a:xfrm>
              <a:off x="4322746" y="2218468"/>
              <a:ext cx="931726" cy="213360"/>
            </a:xfrm>
            <a:prstGeom prst="rect">
              <a:avLst/>
            </a:prstGeom>
            <a:noFill/>
            <a:ln w="12700" cap="sq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en-GB" sz="1050" dirty="0">
                  <a:solidFill>
                    <a:prstClr val="black"/>
                  </a:solidFill>
                  <a:latin typeface="Arial" panose="020B0604020202020204"/>
                </a:rPr>
                <a:t>LCH</a:t>
              </a:r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A917C26A-D2C7-4C33-87E9-3EA91E2595D3}"/>
              </a:ext>
            </a:extLst>
          </p:cNvPr>
          <p:cNvGrpSpPr/>
          <p:nvPr/>
        </p:nvGrpSpPr>
        <p:grpSpPr>
          <a:xfrm>
            <a:off x="4322747" y="2525988"/>
            <a:ext cx="931726" cy="212400"/>
            <a:chOff x="4322746" y="2481911"/>
            <a:chExt cx="931726" cy="330600"/>
          </a:xfrm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EBAEFA0F-1B86-4CF9-9331-B6C6BA2432C0}"/>
                </a:ext>
              </a:extLst>
            </p:cNvPr>
            <p:cNvSpPr/>
            <p:nvPr/>
          </p:nvSpPr>
          <p:spPr>
            <a:xfrm>
              <a:off x="5158740" y="2486056"/>
              <a:ext cx="95732" cy="320917"/>
            </a:xfrm>
            <a:prstGeom prst="rect">
              <a:avLst/>
            </a:prstGeom>
            <a:solidFill>
              <a:srgbClr val="B7CF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BC779705-A8F3-48C3-B7E2-FEB5CEC8CCB9}"/>
                </a:ext>
              </a:extLst>
            </p:cNvPr>
            <p:cNvSpPr/>
            <p:nvPr/>
          </p:nvSpPr>
          <p:spPr>
            <a:xfrm>
              <a:off x="4322746" y="2481911"/>
              <a:ext cx="931726" cy="330600"/>
            </a:xfrm>
            <a:prstGeom prst="rect">
              <a:avLst/>
            </a:prstGeom>
            <a:noFill/>
            <a:ln w="12700" cap="sq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en-GB" sz="700" dirty="0">
                  <a:solidFill>
                    <a:prstClr val="black"/>
                  </a:solidFill>
                  <a:latin typeface="Arial" panose="020B0604020202020204"/>
                </a:rPr>
                <a:t>l</a:t>
              </a:r>
              <a:r>
                <a:rPr lang="tr-TR" sz="700" dirty="0">
                  <a:solidFill>
                    <a:prstClr val="black"/>
                  </a:solidFill>
                  <a:latin typeface="Arial" panose="020B0604020202020204"/>
                </a:rPr>
                <a:t>L</a:t>
              </a:r>
              <a:r>
                <a:rPr lang="en-GB" sz="700" dirty="0" err="1">
                  <a:solidFill>
                    <a:prstClr val="black"/>
                  </a:solidFill>
                  <a:latin typeface="Arial" panose="020B0604020202020204"/>
                </a:rPr>
                <a:t>nfoproliferatif</a:t>
              </a:r>
              <a:endParaRPr lang="en-GB" sz="7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cxnSp>
        <p:nvCxnSpPr>
          <p:cNvPr id="226" name="Connector: Elbow 225">
            <a:extLst>
              <a:ext uri="{FF2B5EF4-FFF2-40B4-BE49-F238E27FC236}">
                <a16:creationId xmlns:a16="http://schemas.microsoft.com/office/drawing/2014/main" id="{FA7EB28D-4921-416B-95AA-82E473BE63A1}"/>
              </a:ext>
            </a:extLst>
          </p:cNvPr>
          <p:cNvCxnSpPr>
            <a:cxnSpLocks/>
            <a:stCxn id="142" idx="2"/>
            <a:endCxn id="143" idx="0"/>
          </p:cNvCxnSpPr>
          <p:nvPr/>
        </p:nvCxnSpPr>
        <p:spPr>
          <a:xfrm rot="5400000">
            <a:off x="2197418" y="691225"/>
            <a:ext cx="198204" cy="1920074"/>
          </a:xfrm>
          <a:prstGeom prst="bentConnector3">
            <a:avLst>
              <a:gd name="adj1" fmla="val 50000"/>
            </a:avLst>
          </a:prstGeom>
          <a:ln w="12700" cap="sq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ctor: Elbow 226">
            <a:extLst>
              <a:ext uri="{FF2B5EF4-FFF2-40B4-BE49-F238E27FC236}">
                <a16:creationId xmlns:a16="http://schemas.microsoft.com/office/drawing/2014/main" id="{F4D3FC3C-15E4-4B53-9944-7694D0816D32}"/>
              </a:ext>
            </a:extLst>
          </p:cNvPr>
          <p:cNvCxnSpPr>
            <a:cxnSpLocks/>
            <a:stCxn id="142" idx="2"/>
            <a:endCxn id="144" idx="0"/>
          </p:cNvCxnSpPr>
          <p:nvPr/>
        </p:nvCxnSpPr>
        <p:spPr>
          <a:xfrm rot="5400000">
            <a:off x="2909139" y="1402946"/>
            <a:ext cx="198204" cy="496633"/>
          </a:xfrm>
          <a:prstGeom prst="bentConnector3">
            <a:avLst>
              <a:gd name="adj1" fmla="val 50000"/>
            </a:avLst>
          </a:prstGeom>
          <a:ln w="12700" cap="sq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or: Elbow 227">
            <a:extLst>
              <a:ext uri="{FF2B5EF4-FFF2-40B4-BE49-F238E27FC236}">
                <a16:creationId xmlns:a16="http://schemas.microsoft.com/office/drawing/2014/main" id="{387BF294-E158-4D75-BC2A-ED492C429BFF}"/>
              </a:ext>
            </a:extLst>
          </p:cNvPr>
          <p:cNvCxnSpPr>
            <a:cxnSpLocks/>
            <a:stCxn id="142" idx="2"/>
            <a:endCxn id="145" idx="0"/>
          </p:cNvCxnSpPr>
          <p:nvPr/>
        </p:nvCxnSpPr>
        <p:spPr>
          <a:xfrm rot="16200000" flipH="1">
            <a:off x="3410304" y="1398412"/>
            <a:ext cx="198204" cy="505698"/>
          </a:xfrm>
          <a:prstGeom prst="bentConnector3">
            <a:avLst>
              <a:gd name="adj1" fmla="val 50000"/>
            </a:avLst>
          </a:prstGeom>
          <a:ln w="12700" cap="sq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nector: Elbow 228">
            <a:extLst>
              <a:ext uri="{FF2B5EF4-FFF2-40B4-BE49-F238E27FC236}">
                <a16:creationId xmlns:a16="http://schemas.microsoft.com/office/drawing/2014/main" id="{AB0F86E0-31B3-4919-B069-4C54A38E2218}"/>
              </a:ext>
            </a:extLst>
          </p:cNvPr>
          <p:cNvCxnSpPr>
            <a:cxnSpLocks/>
            <a:stCxn id="142" idx="2"/>
            <a:endCxn id="146" idx="0"/>
          </p:cNvCxnSpPr>
          <p:nvPr/>
        </p:nvCxnSpPr>
        <p:spPr>
          <a:xfrm rot="16200000" flipH="1">
            <a:off x="3923481" y="885235"/>
            <a:ext cx="198204" cy="1532053"/>
          </a:xfrm>
          <a:prstGeom prst="bentConnector3">
            <a:avLst>
              <a:gd name="adj1" fmla="val 50000"/>
            </a:avLst>
          </a:prstGeom>
          <a:ln w="12700" cap="sq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nector: Elbow 229">
            <a:extLst>
              <a:ext uri="{FF2B5EF4-FFF2-40B4-BE49-F238E27FC236}">
                <a16:creationId xmlns:a16="http://schemas.microsoft.com/office/drawing/2014/main" id="{2B23F911-C586-488E-AD42-27002573B756}"/>
              </a:ext>
            </a:extLst>
          </p:cNvPr>
          <p:cNvCxnSpPr>
            <a:cxnSpLocks/>
            <a:stCxn id="142" idx="2"/>
            <a:endCxn id="135" idx="0"/>
          </p:cNvCxnSpPr>
          <p:nvPr/>
        </p:nvCxnSpPr>
        <p:spPr>
          <a:xfrm rot="16200000" flipH="1">
            <a:off x="4378334" y="430382"/>
            <a:ext cx="198204" cy="2441759"/>
          </a:xfrm>
          <a:prstGeom prst="bentConnector3">
            <a:avLst>
              <a:gd name="adj1" fmla="val 50000"/>
            </a:avLst>
          </a:prstGeom>
          <a:ln w="12700" cap="sq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ctor: Elbow 230">
            <a:extLst>
              <a:ext uri="{FF2B5EF4-FFF2-40B4-BE49-F238E27FC236}">
                <a16:creationId xmlns:a16="http://schemas.microsoft.com/office/drawing/2014/main" id="{7D54A3C6-659D-4A3E-9DE4-9E35732C6B31}"/>
              </a:ext>
            </a:extLst>
          </p:cNvPr>
          <p:cNvCxnSpPr>
            <a:cxnSpLocks/>
            <a:stCxn id="143" idx="2"/>
            <a:endCxn id="149" idx="0"/>
          </p:cNvCxnSpPr>
          <p:nvPr/>
        </p:nvCxnSpPr>
        <p:spPr>
          <a:xfrm rot="5400000">
            <a:off x="963722" y="1891487"/>
            <a:ext cx="300526" cy="444999"/>
          </a:xfrm>
          <a:prstGeom prst="bentConnector3">
            <a:avLst>
              <a:gd name="adj1" fmla="val 50000"/>
            </a:avLst>
          </a:prstGeom>
          <a:ln w="12700" cap="sq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or: Elbow 231">
            <a:extLst>
              <a:ext uri="{FF2B5EF4-FFF2-40B4-BE49-F238E27FC236}">
                <a16:creationId xmlns:a16="http://schemas.microsoft.com/office/drawing/2014/main" id="{FC96EF8D-B35E-4377-BF8E-15462909A960}"/>
              </a:ext>
            </a:extLst>
          </p:cNvPr>
          <p:cNvCxnSpPr>
            <a:cxnSpLocks/>
            <a:stCxn id="143" idx="2"/>
            <a:endCxn id="164" idx="0"/>
          </p:cNvCxnSpPr>
          <p:nvPr/>
        </p:nvCxnSpPr>
        <p:spPr>
          <a:xfrm rot="16200000" flipH="1">
            <a:off x="1428698" y="1871509"/>
            <a:ext cx="300526" cy="484955"/>
          </a:xfrm>
          <a:prstGeom prst="bentConnector3">
            <a:avLst>
              <a:gd name="adj1" fmla="val 50000"/>
            </a:avLst>
          </a:prstGeom>
          <a:ln w="12700" cap="sq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7FF476D3-A5A3-494C-A3CE-F761DA670CE7}"/>
              </a:ext>
            </a:extLst>
          </p:cNvPr>
          <p:cNvCxnSpPr>
            <a:cxnSpLocks/>
            <a:stCxn id="220" idx="2"/>
            <a:endCxn id="223" idx="0"/>
          </p:cNvCxnSpPr>
          <p:nvPr/>
        </p:nvCxnSpPr>
        <p:spPr>
          <a:xfrm>
            <a:off x="4788609" y="2738389"/>
            <a:ext cx="0" cy="47197"/>
          </a:xfrm>
          <a:prstGeom prst="line">
            <a:avLst/>
          </a:prstGeom>
          <a:ln w="127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900AF335-574D-44BB-AAD1-3E6ED90BC7F6}"/>
              </a:ext>
            </a:extLst>
          </p:cNvPr>
          <p:cNvGrpSpPr/>
          <p:nvPr/>
        </p:nvGrpSpPr>
        <p:grpSpPr>
          <a:xfrm>
            <a:off x="4322747" y="2785584"/>
            <a:ext cx="931726" cy="213742"/>
            <a:chOff x="4322746" y="2836163"/>
            <a:chExt cx="931726" cy="213742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55290E7-2AEF-49A8-A475-9C0C800AB2AB}"/>
                </a:ext>
              </a:extLst>
            </p:cNvPr>
            <p:cNvSpPr/>
            <p:nvPr/>
          </p:nvSpPr>
          <p:spPr>
            <a:xfrm>
              <a:off x="5158740" y="2836163"/>
              <a:ext cx="95732" cy="213742"/>
            </a:xfrm>
            <a:prstGeom prst="rect">
              <a:avLst/>
            </a:prstGeom>
            <a:solidFill>
              <a:srgbClr val="B7CF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1628E2D5-F9F6-45CE-96B3-E72307CB0832}"/>
                </a:ext>
              </a:extLst>
            </p:cNvPr>
            <p:cNvSpPr/>
            <p:nvPr/>
          </p:nvSpPr>
          <p:spPr>
            <a:xfrm>
              <a:off x="4322746" y="2836165"/>
              <a:ext cx="931726" cy="213360"/>
            </a:xfrm>
            <a:prstGeom prst="rect">
              <a:avLst/>
            </a:prstGeom>
            <a:noFill/>
            <a:ln w="12700" cap="sq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en-GB" sz="1050" dirty="0">
                  <a:solidFill>
                    <a:prstClr val="black"/>
                  </a:solidFill>
                  <a:latin typeface="Arial" panose="020B0604020202020204"/>
                </a:rPr>
                <a:t>PAP</a:t>
              </a:r>
            </a:p>
          </p:txBody>
        </p:sp>
      </p:grp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9D90127-FDAE-4631-AC5B-A51671CF19ED}"/>
              </a:ext>
            </a:extLst>
          </p:cNvPr>
          <p:cNvSpPr/>
          <p:nvPr/>
        </p:nvSpPr>
        <p:spPr>
          <a:xfrm>
            <a:off x="4322747" y="3046519"/>
            <a:ext cx="931726" cy="213360"/>
          </a:xfrm>
          <a:prstGeom prst="rect">
            <a:avLst/>
          </a:prstGeom>
          <a:noFill/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0" rtlCol="0" anchor="ctr"/>
          <a:lstStyle/>
          <a:p>
            <a:pPr algn="ctr" defTabSz="457189">
              <a:lnSpc>
                <a:spcPts val="1000"/>
              </a:lnSpc>
            </a:pPr>
            <a:r>
              <a:rPr lang="en-GB" sz="1050" dirty="0">
                <a:solidFill>
                  <a:prstClr val="black"/>
                </a:solidFill>
                <a:latin typeface="Arial" panose="020B0604020202020204"/>
              </a:rPr>
              <a:t>LAM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99798556-9B7F-40FE-9599-2F0545FFBE42}"/>
              </a:ext>
            </a:extLst>
          </p:cNvPr>
          <p:cNvSpPr/>
          <p:nvPr/>
        </p:nvSpPr>
        <p:spPr>
          <a:xfrm>
            <a:off x="4322747" y="3311295"/>
            <a:ext cx="931726" cy="213360"/>
          </a:xfrm>
          <a:prstGeom prst="rect">
            <a:avLst/>
          </a:prstGeom>
          <a:noFill/>
          <a:ln w="12700" cap="sq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0" rtlCol="0" anchor="ctr"/>
          <a:lstStyle/>
          <a:p>
            <a:pPr algn="ctr" defTabSz="457189">
              <a:lnSpc>
                <a:spcPts val="1000"/>
              </a:lnSpc>
            </a:pPr>
            <a:r>
              <a:rPr lang="tr-TR" sz="1050" dirty="0">
                <a:solidFill>
                  <a:prstClr val="black"/>
                </a:solidFill>
                <a:latin typeface="Arial" panose="020B0604020202020204"/>
              </a:rPr>
              <a:t>Diğerleri</a:t>
            </a:r>
            <a:endParaRPr lang="en-GB" sz="1050" dirty="0">
              <a:solidFill>
                <a:prstClr val="black"/>
              </a:solidFill>
              <a:latin typeface="Arial" panose="020B0604020202020204"/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60C88404-F1A8-4000-80F6-CFB905AFAE81}"/>
              </a:ext>
            </a:extLst>
          </p:cNvPr>
          <p:cNvCxnSpPr>
            <a:cxnSpLocks/>
            <a:stCxn id="223" idx="2"/>
            <a:endCxn id="224" idx="0"/>
          </p:cNvCxnSpPr>
          <p:nvPr/>
        </p:nvCxnSpPr>
        <p:spPr>
          <a:xfrm>
            <a:off x="4788609" y="2998945"/>
            <a:ext cx="0" cy="47574"/>
          </a:xfrm>
          <a:prstGeom prst="line">
            <a:avLst/>
          </a:prstGeom>
          <a:ln w="127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BA868D32-F407-4A52-BD86-5BFF79F80799}"/>
              </a:ext>
            </a:extLst>
          </p:cNvPr>
          <p:cNvCxnSpPr>
            <a:cxnSpLocks/>
            <a:stCxn id="224" idx="2"/>
            <a:endCxn id="225" idx="0"/>
          </p:cNvCxnSpPr>
          <p:nvPr/>
        </p:nvCxnSpPr>
        <p:spPr>
          <a:xfrm>
            <a:off x="4788609" y="3259879"/>
            <a:ext cx="0" cy="51416"/>
          </a:xfrm>
          <a:prstGeom prst="line">
            <a:avLst/>
          </a:prstGeom>
          <a:ln w="127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A98A936B-69EF-46AA-B685-8FCEA4D5225E}"/>
              </a:ext>
            </a:extLst>
          </p:cNvPr>
          <p:cNvCxnSpPr>
            <a:cxnSpLocks/>
            <a:stCxn id="198" idx="2"/>
            <a:endCxn id="201" idx="0"/>
          </p:cNvCxnSpPr>
          <p:nvPr/>
        </p:nvCxnSpPr>
        <p:spPr>
          <a:xfrm>
            <a:off x="3762255" y="2479786"/>
            <a:ext cx="0" cy="46202"/>
          </a:xfrm>
          <a:prstGeom prst="line">
            <a:avLst/>
          </a:prstGeom>
          <a:ln w="127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507AC614-98D0-44C4-B2CB-E058DD9816FF}"/>
              </a:ext>
            </a:extLst>
          </p:cNvPr>
          <p:cNvCxnSpPr>
            <a:cxnSpLocks/>
            <a:stCxn id="201" idx="2"/>
            <a:endCxn id="204" idx="0"/>
          </p:cNvCxnSpPr>
          <p:nvPr/>
        </p:nvCxnSpPr>
        <p:spPr>
          <a:xfrm>
            <a:off x="3762255" y="3259880"/>
            <a:ext cx="0" cy="51322"/>
          </a:xfrm>
          <a:prstGeom prst="line">
            <a:avLst/>
          </a:prstGeom>
          <a:ln w="127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478AAFFD-C719-4DFC-BE0D-1E30C93BAFC8}"/>
              </a:ext>
            </a:extLst>
          </p:cNvPr>
          <p:cNvGrpSpPr/>
          <p:nvPr/>
        </p:nvGrpSpPr>
        <p:grpSpPr>
          <a:xfrm>
            <a:off x="3262611" y="3311202"/>
            <a:ext cx="999290" cy="213454"/>
            <a:chOff x="3262610" y="3320321"/>
            <a:chExt cx="999290" cy="213454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250BE960-38DD-4379-9AF6-5DA607D74424}"/>
                </a:ext>
              </a:extLst>
            </p:cNvPr>
            <p:cNvSpPr/>
            <p:nvPr/>
          </p:nvSpPr>
          <p:spPr>
            <a:xfrm>
              <a:off x="4160520" y="3320414"/>
              <a:ext cx="101380" cy="213361"/>
            </a:xfrm>
            <a:prstGeom prst="rect">
              <a:avLst/>
            </a:prstGeom>
            <a:solidFill>
              <a:srgbClr val="B7CF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39BECF03-98A0-4A92-9AE4-338E905EAA3B}"/>
                </a:ext>
              </a:extLst>
            </p:cNvPr>
            <p:cNvSpPr/>
            <p:nvPr/>
          </p:nvSpPr>
          <p:spPr>
            <a:xfrm>
              <a:off x="3262610" y="3320321"/>
              <a:ext cx="999290" cy="213360"/>
            </a:xfrm>
            <a:prstGeom prst="rect">
              <a:avLst/>
            </a:prstGeom>
            <a:noFill/>
            <a:ln w="12700" cap="sq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en-GB" sz="1050" dirty="0">
                  <a:solidFill>
                    <a:prstClr val="black"/>
                  </a:solidFill>
                  <a:latin typeface="Arial" panose="020B0604020202020204"/>
                </a:rPr>
                <a:t>Medication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3FF1BD5F-777A-4D04-931D-BC78142FE2A4}"/>
              </a:ext>
            </a:extLst>
          </p:cNvPr>
          <p:cNvGrpSpPr/>
          <p:nvPr/>
        </p:nvGrpSpPr>
        <p:grpSpPr>
          <a:xfrm>
            <a:off x="3262611" y="3572940"/>
            <a:ext cx="999290" cy="213454"/>
            <a:chOff x="3262610" y="3584142"/>
            <a:chExt cx="999290" cy="213454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78C9C174-9757-486B-9F7B-426EA9EDCD4C}"/>
                </a:ext>
              </a:extLst>
            </p:cNvPr>
            <p:cNvSpPr/>
            <p:nvPr/>
          </p:nvSpPr>
          <p:spPr>
            <a:xfrm>
              <a:off x="4181474" y="3584142"/>
              <a:ext cx="80425" cy="213361"/>
            </a:xfrm>
            <a:prstGeom prst="rect">
              <a:avLst/>
            </a:prstGeom>
            <a:solidFill>
              <a:srgbClr val="B7CF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72ED2DBB-DC0A-4BFC-A695-1FE9723F3B2D}"/>
                </a:ext>
              </a:extLst>
            </p:cNvPr>
            <p:cNvSpPr/>
            <p:nvPr/>
          </p:nvSpPr>
          <p:spPr>
            <a:xfrm>
              <a:off x="3262610" y="3584236"/>
              <a:ext cx="999290" cy="213360"/>
            </a:xfrm>
            <a:prstGeom prst="rect">
              <a:avLst/>
            </a:prstGeom>
            <a:noFill/>
            <a:ln w="12700" cap="sq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en-GB" sz="1050" dirty="0">
                  <a:solidFill>
                    <a:prstClr val="black"/>
                  </a:solidFill>
                  <a:latin typeface="Arial" panose="020B0604020202020204"/>
                </a:rPr>
                <a:t>Radiation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B480648D-4452-4B04-B47D-88B1BC43C20F}"/>
              </a:ext>
            </a:extLst>
          </p:cNvPr>
          <p:cNvGrpSpPr/>
          <p:nvPr/>
        </p:nvGrpSpPr>
        <p:grpSpPr>
          <a:xfrm>
            <a:off x="3262611" y="3834678"/>
            <a:ext cx="999290" cy="213362"/>
            <a:chOff x="3262610" y="3848149"/>
            <a:chExt cx="999290" cy="213362"/>
          </a:xfrm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9C6E3ADF-B244-45DB-B43E-C01E29464FDD}"/>
                </a:ext>
              </a:extLst>
            </p:cNvPr>
            <p:cNvSpPr/>
            <p:nvPr/>
          </p:nvSpPr>
          <p:spPr>
            <a:xfrm>
              <a:off x="4103370" y="3848149"/>
              <a:ext cx="158529" cy="213361"/>
            </a:xfrm>
            <a:prstGeom prst="rect">
              <a:avLst/>
            </a:prstGeom>
            <a:solidFill>
              <a:srgbClr val="B7CFE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D1EF3013-6CE1-4E3D-B884-4551B92779C8}"/>
                </a:ext>
              </a:extLst>
            </p:cNvPr>
            <p:cNvSpPr/>
            <p:nvPr/>
          </p:nvSpPr>
          <p:spPr>
            <a:xfrm>
              <a:off x="3262610" y="3848151"/>
              <a:ext cx="999290" cy="213360"/>
            </a:xfrm>
            <a:prstGeom prst="rect">
              <a:avLst/>
            </a:prstGeom>
            <a:noFill/>
            <a:ln w="12700" cap="sq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en-GB" sz="1050" dirty="0">
                  <a:solidFill>
                    <a:prstClr val="black"/>
                  </a:solidFill>
                  <a:latin typeface="Arial" panose="020B0604020202020204"/>
                </a:rPr>
                <a:t>Illicit drugs</a:t>
              </a:r>
            </a:p>
          </p:txBody>
        </p:sp>
      </p:grp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0EC20CA4-7393-47DB-ADA9-6FEB034F12AA}"/>
              </a:ext>
            </a:extLst>
          </p:cNvPr>
          <p:cNvCxnSpPr>
            <a:cxnSpLocks/>
            <a:stCxn id="204" idx="2"/>
            <a:endCxn id="207" idx="0"/>
          </p:cNvCxnSpPr>
          <p:nvPr/>
        </p:nvCxnSpPr>
        <p:spPr>
          <a:xfrm>
            <a:off x="3762255" y="3524562"/>
            <a:ext cx="0" cy="48472"/>
          </a:xfrm>
          <a:prstGeom prst="line">
            <a:avLst/>
          </a:prstGeom>
          <a:ln w="127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540D510D-E01E-4EF2-9AF0-E67F1181C5DA}"/>
              </a:ext>
            </a:extLst>
          </p:cNvPr>
          <p:cNvCxnSpPr>
            <a:cxnSpLocks/>
            <a:stCxn id="207" idx="2"/>
            <a:endCxn id="210" idx="0"/>
          </p:cNvCxnSpPr>
          <p:nvPr/>
        </p:nvCxnSpPr>
        <p:spPr>
          <a:xfrm>
            <a:off x="3762255" y="3786393"/>
            <a:ext cx="0" cy="48286"/>
          </a:xfrm>
          <a:prstGeom prst="line">
            <a:avLst/>
          </a:prstGeom>
          <a:ln w="127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611B044E-B815-4DF8-B9FC-4EEF73466626}"/>
              </a:ext>
            </a:extLst>
          </p:cNvPr>
          <p:cNvCxnSpPr>
            <a:cxnSpLocks/>
            <a:stCxn id="210" idx="2"/>
            <a:endCxn id="213" idx="0"/>
          </p:cNvCxnSpPr>
          <p:nvPr/>
        </p:nvCxnSpPr>
        <p:spPr>
          <a:xfrm>
            <a:off x="3762256" y="4048040"/>
            <a:ext cx="0" cy="48378"/>
          </a:xfrm>
          <a:prstGeom prst="line">
            <a:avLst/>
          </a:prstGeom>
          <a:ln w="127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0B7B3AFB-26C3-4ACD-AFB1-039B5A4A2CD1}"/>
              </a:ext>
            </a:extLst>
          </p:cNvPr>
          <p:cNvGrpSpPr/>
          <p:nvPr/>
        </p:nvGrpSpPr>
        <p:grpSpPr>
          <a:xfrm>
            <a:off x="3262611" y="4096418"/>
            <a:ext cx="999290" cy="477276"/>
            <a:chOff x="3262610" y="4102946"/>
            <a:chExt cx="999290" cy="477276"/>
          </a:xfrm>
        </p:grpSpPr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50880346-71D6-46B8-9FC3-D72822BC5560}"/>
                </a:ext>
              </a:extLst>
            </p:cNvPr>
            <p:cNvGrpSpPr/>
            <p:nvPr/>
          </p:nvGrpSpPr>
          <p:grpSpPr>
            <a:xfrm>
              <a:off x="3262610" y="4102946"/>
              <a:ext cx="999290" cy="213360"/>
              <a:chOff x="3262610" y="4112066"/>
              <a:chExt cx="999290" cy="213360"/>
            </a:xfrm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8DD9E797-A3CE-4B0F-B375-CA10D549F127}"/>
                  </a:ext>
                </a:extLst>
              </p:cNvPr>
              <p:cNvSpPr/>
              <p:nvPr/>
            </p:nvSpPr>
            <p:spPr>
              <a:xfrm>
                <a:off x="4170046" y="4116705"/>
                <a:ext cx="91854" cy="202861"/>
              </a:xfrm>
              <a:prstGeom prst="rect">
                <a:avLst/>
              </a:prstGeom>
              <a:solidFill>
                <a:srgbClr val="B7CFEC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GB" sz="1200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BF13A84E-B184-4259-90F5-41C2A4146ED0}"/>
                  </a:ext>
                </a:extLst>
              </p:cNvPr>
              <p:cNvSpPr/>
              <p:nvPr/>
            </p:nvSpPr>
            <p:spPr>
              <a:xfrm>
                <a:off x="3262610" y="4112066"/>
                <a:ext cx="999290" cy="213360"/>
              </a:xfrm>
              <a:prstGeom prst="rect">
                <a:avLst/>
              </a:prstGeom>
              <a:noFill/>
              <a:ln w="12700" cap="sq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0" rtlCol="0" anchor="ctr"/>
              <a:lstStyle/>
              <a:p>
                <a:pPr algn="ctr" defTabSz="457189">
                  <a:lnSpc>
                    <a:spcPts val="1000"/>
                  </a:lnSpc>
                </a:pPr>
                <a:r>
                  <a:rPr lang="en-GB" sz="1050" dirty="0">
                    <a:solidFill>
                      <a:prstClr val="black"/>
                    </a:solidFill>
                    <a:latin typeface="Arial" panose="020B0604020202020204"/>
                  </a:rPr>
                  <a:t>Post infectious</a:t>
                </a:r>
              </a:p>
            </p:txBody>
          </p:sp>
        </p:grp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4BE96382-EABD-4F5C-ADBF-1EAEE6B47655}"/>
                </a:ext>
              </a:extLst>
            </p:cNvPr>
            <p:cNvSpPr/>
            <p:nvPr/>
          </p:nvSpPr>
          <p:spPr>
            <a:xfrm>
              <a:off x="3262610" y="4366862"/>
              <a:ext cx="999290" cy="213360"/>
            </a:xfrm>
            <a:prstGeom prst="rect">
              <a:avLst/>
            </a:prstGeom>
            <a:noFill/>
            <a:ln w="12700" cap="sq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0" rtlCol="0" anchor="ctr"/>
            <a:lstStyle/>
            <a:p>
              <a:pPr algn="ctr" defTabSz="457189">
                <a:lnSpc>
                  <a:spcPts val="1000"/>
                </a:lnSpc>
              </a:pPr>
              <a:r>
                <a:rPr lang="en-GB" sz="1050" dirty="0">
                  <a:solidFill>
                    <a:prstClr val="black"/>
                  </a:solidFill>
                  <a:latin typeface="Arial" panose="020B0604020202020204"/>
                </a:rPr>
                <a:t>RB-ILD</a:t>
              </a:r>
              <a:endParaRPr lang="en-GB" sz="1050" baseline="30000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AB4A8D17-B863-4551-B67A-3FB81179E5A4}"/>
                </a:ext>
              </a:extLst>
            </p:cNvPr>
            <p:cNvCxnSpPr>
              <a:cxnSpLocks/>
              <a:stCxn id="213" idx="2"/>
              <a:endCxn id="214" idx="0"/>
            </p:cNvCxnSpPr>
            <p:nvPr/>
          </p:nvCxnSpPr>
          <p:spPr>
            <a:xfrm>
              <a:off x="3762255" y="4316306"/>
              <a:ext cx="0" cy="50556"/>
            </a:xfrm>
            <a:prstGeom prst="line">
              <a:avLst/>
            </a:prstGeom>
            <a:ln w="12700" cap="sq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2E360549-BCC1-4E09-9874-43AAAA1F3E24}"/>
              </a:ext>
            </a:extLst>
          </p:cNvPr>
          <p:cNvCxnSpPr>
            <a:cxnSpLocks/>
            <a:stCxn id="176" idx="2"/>
            <a:endCxn id="179" idx="0"/>
          </p:cNvCxnSpPr>
          <p:nvPr/>
        </p:nvCxnSpPr>
        <p:spPr>
          <a:xfrm>
            <a:off x="2759194" y="2477609"/>
            <a:ext cx="0" cy="48378"/>
          </a:xfrm>
          <a:prstGeom prst="line">
            <a:avLst/>
          </a:prstGeom>
          <a:ln w="127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4626F321-44A8-447F-AA6E-EF5852C6DEC0}"/>
              </a:ext>
            </a:extLst>
          </p:cNvPr>
          <p:cNvCxnSpPr>
            <a:cxnSpLocks/>
            <a:stCxn id="179" idx="2"/>
            <a:endCxn id="182" idx="0"/>
          </p:cNvCxnSpPr>
          <p:nvPr/>
        </p:nvCxnSpPr>
        <p:spPr>
          <a:xfrm>
            <a:off x="2759194" y="2739347"/>
            <a:ext cx="0" cy="48378"/>
          </a:xfrm>
          <a:prstGeom prst="line">
            <a:avLst/>
          </a:prstGeom>
          <a:ln w="127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45FCF8A6-9A35-46DC-B931-CC5B820D5AF7}"/>
              </a:ext>
            </a:extLst>
          </p:cNvPr>
          <p:cNvCxnSpPr>
            <a:cxnSpLocks/>
            <a:stCxn id="182" idx="2"/>
            <a:endCxn id="185" idx="0"/>
          </p:cNvCxnSpPr>
          <p:nvPr/>
        </p:nvCxnSpPr>
        <p:spPr>
          <a:xfrm>
            <a:off x="2759194" y="3001085"/>
            <a:ext cx="0" cy="48378"/>
          </a:xfrm>
          <a:prstGeom prst="line">
            <a:avLst/>
          </a:prstGeom>
          <a:ln w="127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79AEA235-A2D3-49F5-BAFC-91AAAE877FB0}"/>
              </a:ext>
            </a:extLst>
          </p:cNvPr>
          <p:cNvCxnSpPr>
            <a:cxnSpLocks/>
            <a:stCxn id="185" idx="2"/>
            <a:endCxn id="188" idx="0"/>
          </p:cNvCxnSpPr>
          <p:nvPr/>
        </p:nvCxnSpPr>
        <p:spPr>
          <a:xfrm>
            <a:off x="2759194" y="3262823"/>
            <a:ext cx="0" cy="48378"/>
          </a:xfrm>
          <a:prstGeom prst="line">
            <a:avLst/>
          </a:prstGeom>
          <a:ln w="127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6D5CFDBF-4880-4504-AE01-8F3A04EA53A6}"/>
              </a:ext>
            </a:extLst>
          </p:cNvPr>
          <p:cNvCxnSpPr>
            <a:cxnSpLocks/>
            <a:stCxn id="188" idx="2"/>
            <a:endCxn id="191" idx="0"/>
          </p:cNvCxnSpPr>
          <p:nvPr/>
        </p:nvCxnSpPr>
        <p:spPr>
          <a:xfrm>
            <a:off x="2759194" y="3524561"/>
            <a:ext cx="0" cy="48378"/>
          </a:xfrm>
          <a:prstGeom prst="line">
            <a:avLst/>
          </a:prstGeom>
          <a:ln w="127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58AAECE9-6B17-435A-A9EB-B3F0500229DC}"/>
              </a:ext>
            </a:extLst>
          </p:cNvPr>
          <p:cNvCxnSpPr>
            <a:cxnSpLocks/>
            <a:stCxn id="191" idx="2"/>
            <a:endCxn id="194" idx="0"/>
          </p:cNvCxnSpPr>
          <p:nvPr/>
        </p:nvCxnSpPr>
        <p:spPr>
          <a:xfrm>
            <a:off x="2759194" y="3786299"/>
            <a:ext cx="0" cy="48378"/>
          </a:xfrm>
          <a:prstGeom prst="line">
            <a:avLst/>
          </a:prstGeom>
          <a:ln w="127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6C18777B-99BC-4028-ABE8-728426EAECC2}"/>
              </a:ext>
            </a:extLst>
          </p:cNvPr>
          <p:cNvCxnSpPr>
            <a:cxnSpLocks/>
            <a:stCxn id="194" idx="2"/>
            <a:endCxn id="195" idx="0"/>
          </p:cNvCxnSpPr>
          <p:nvPr/>
        </p:nvCxnSpPr>
        <p:spPr>
          <a:xfrm>
            <a:off x="2759194" y="4048037"/>
            <a:ext cx="0" cy="48381"/>
          </a:xfrm>
          <a:prstGeom prst="line">
            <a:avLst/>
          </a:prstGeom>
          <a:ln w="127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4F6C1C60-6CB0-44F9-8422-FE1AB4C72538}"/>
              </a:ext>
            </a:extLst>
          </p:cNvPr>
          <p:cNvCxnSpPr>
            <a:cxnSpLocks/>
            <a:stCxn id="167" idx="2"/>
            <a:endCxn id="170" idx="0"/>
          </p:cNvCxnSpPr>
          <p:nvPr/>
        </p:nvCxnSpPr>
        <p:spPr>
          <a:xfrm>
            <a:off x="1821438" y="2739347"/>
            <a:ext cx="0" cy="48378"/>
          </a:xfrm>
          <a:prstGeom prst="line">
            <a:avLst/>
          </a:prstGeom>
          <a:ln w="127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5E2209E3-8B47-4CBF-97B2-030CC140D900}"/>
              </a:ext>
            </a:extLst>
          </p:cNvPr>
          <p:cNvCxnSpPr>
            <a:cxnSpLocks/>
            <a:stCxn id="170" idx="2"/>
            <a:endCxn id="173" idx="0"/>
          </p:cNvCxnSpPr>
          <p:nvPr/>
        </p:nvCxnSpPr>
        <p:spPr>
          <a:xfrm>
            <a:off x="1821438" y="3001085"/>
            <a:ext cx="0" cy="310116"/>
          </a:xfrm>
          <a:prstGeom prst="line">
            <a:avLst/>
          </a:prstGeom>
          <a:ln w="12700" cap="sq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0CD60BC9-91A7-40C1-B7B9-6171858DA2DD}"/>
              </a:ext>
            </a:extLst>
          </p:cNvPr>
          <p:cNvCxnSpPr>
            <a:cxnSpLocks/>
            <a:stCxn id="152" idx="2"/>
            <a:endCxn id="155" idx="0"/>
          </p:cNvCxnSpPr>
          <p:nvPr/>
        </p:nvCxnSpPr>
        <p:spPr>
          <a:xfrm>
            <a:off x="891484" y="2739347"/>
            <a:ext cx="0" cy="48378"/>
          </a:xfrm>
          <a:prstGeom prst="line">
            <a:avLst/>
          </a:prstGeom>
          <a:ln w="127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E01285C9-B51D-4B0C-A2F4-98AF024A6CAD}"/>
              </a:ext>
            </a:extLst>
          </p:cNvPr>
          <p:cNvCxnSpPr>
            <a:cxnSpLocks/>
            <a:stCxn id="155" idx="2"/>
            <a:endCxn id="158" idx="0"/>
          </p:cNvCxnSpPr>
          <p:nvPr/>
        </p:nvCxnSpPr>
        <p:spPr>
          <a:xfrm>
            <a:off x="891484" y="3001085"/>
            <a:ext cx="0" cy="48378"/>
          </a:xfrm>
          <a:prstGeom prst="line">
            <a:avLst/>
          </a:prstGeom>
          <a:ln w="127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1E7F4FEE-A1DD-4B0B-B1DB-648D2A3BC3A9}"/>
              </a:ext>
            </a:extLst>
          </p:cNvPr>
          <p:cNvCxnSpPr>
            <a:cxnSpLocks/>
            <a:stCxn id="158" idx="2"/>
            <a:endCxn id="161" idx="0"/>
          </p:cNvCxnSpPr>
          <p:nvPr/>
        </p:nvCxnSpPr>
        <p:spPr>
          <a:xfrm>
            <a:off x="891484" y="3262823"/>
            <a:ext cx="0" cy="48378"/>
          </a:xfrm>
          <a:prstGeom prst="line">
            <a:avLst/>
          </a:prstGeom>
          <a:ln w="1270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780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9239-194E-4357-9B81-B393E845A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ATS/ERS/JRS/ALAT </a:t>
            </a:r>
            <a:r>
              <a:rPr lang="en-US" sz="1800" dirty="0" err="1"/>
              <a:t>klinik</a:t>
            </a:r>
            <a:r>
              <a:rPr lang="en-US" sz="1800" dirty="0"/>
              <a:t> </a:t>
            </a:r>
            <a:r>
              <a:rPr lang="tr-TR" sz="1800" dirty="0"/>
              <a:t>pratik</a:t>
            </a:r>
            <a:r>
              <a:rPr lang="en-US" sz="1800" dirty="0"/>
              <a:t> </a:t>
            </a:r>
            <a:r>
              <a:rPr lang="en-US" sz="1800" dirty="0" err="1"/>
              <a:t>kılavuzu</a:t>
            </a:r>
            <a:r>
              <a:rPr lang="tr-TR" sz="1800" dirty="0"/>
              <a:t>nda</a:t>
            </a:r>
            <a:r>
              <a:rPr lang="en-US" sz="1800" dirty="0"/>
              <a:t>, PPF </a:t>
            </a:r>
            <a:r>
              <a:rPr lang="tr-TR" sz="1800" dirty="0"/>
              <a:t>(İPF dışı) </a:t>
            </a:r>
            <a:r>
              <a:rPr lang="en-US" sz="1800" dirty="0" err="1"/>
              <a:t>tedavisi</a:t>
            </a:r>
            <a:r>
              <a:rPr lang="tr-TR" sz="1800" dirty="0"/>
              <a:t>ne ilişkin </a:t>
            </a:r>
            <a:r>
              <a:rPr lang="en-US" sz="1800" dirty="0" err="1"/>
              <a:t>kanıta</a:t>
            </a:r>
            <a:r>
              <a:rPr lang="en-US" sz="1800" dirty="0"/>
              <a:t> </a:t>
            </a:r>
            <a:r>
              <a:rPr lang="en-US" sz="1800" dirty="0" err="1"/>
              <a:t>dayalı</a:t>
            </a:r>
            <a:r>
              <a:rPr lang="en-US" sz="1800" dirty="0"/>
              <a:t> </a:t>
            </a:r>
            <a:r>
              <a:rPr lang="en-US" sz="1800" dirty="0" err="1"/>
              <a:t>öneriler</a:t>
            </a:r>
            <a:r>
              <a:rPr lang="en-US" sz="1800" dirty="0"/>
              <a:t> </a:t>
            </a:r>
            <a:r>
              <a:rPr lang="tr-TR" sz="1800" dirty="0"/>
              <a:t>sunulmaktadır</a:t>
            </a:r>
            <a:endParaRPr lang="en-GB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AB8D9C-DB06-4C5D-99FC-251DD4B7F5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br>
              <a:rPr lang="en-US" sz="800" dirty="0"/>
            </a:br>
            <a:r>
              <a:rPr lang="en-US" sz="800" dirty="0"/>
              <a:t>Raghu G </a:t>
            </a:r>
            <a:r>
              <a:rPr lang="en-US" sz="800" i="1" dirty="0"/>
              <a:t>et al. Am J Respir Crit Care Med </a:t>
            </a:r>
            <a:r>
              <a:rPr lang="en-US" sz="800" dirty="0"/>
              <a:t>2022;205:e18–47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01628D3-6C73-4F3B-8F10-49BE4884A8D6}"/>
              </a:ext>
            </a:extLst>
          </p:cNvPr>
          <p:cNvSpPr txBox="1">
            <a:spLocks/>
          </p:cNvSpPr>
          <p:nvPr/>
        </p:nvSpPr>
        <p:spPr>
          <a:xfrm>
            <a:off x="1295400" y="3426268"/>
            <a:ext cx="7142190" cy="6001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‒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˃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defTabSz="685783">
              <a:buClr>
                <a:srgbClr val="003366"/>
              </a:buClr>
            </a:pPr>
            <a:r>
              <a:rPr lang="en-US" sz="1400" dirty="0" err="1">
                <a:solidFill>
                  <a:srgbClr val="003366"/>
                </a:solidFill>
                <a:latin typeface="Arial" panose="020B0604020202020204"/>
              </a:rPr>
              <a:t>PPF'li</a:t>
            </a:r>
            <a:r>
              <a:rPr lang="en-US" sz="14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US" sz="1400" dirty="0" err="1">
                <a:solidFill>
                  <a:srgbClr val="003366"/>
                </a:solidFill>
                <a:latin typeface="Arial" panose="020B0604020202020204"/>
              </a:rPr>
              <a:t>hastaların</a:t>
            </a:r>
            <a:r>
              <a:rPr lang="en-US" sz="14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US" sz="1400" dirty="0" err="1">
                <a:solidFill>
                  <a:srgbClr val="003366"/>
                </a:solidFill>
                <a:latin typeface="Arial" panose="020B0604020202020204"/>
              </a:rPr>
              <a:t>tedavisi</a:t>
            </a:r>
            <a:r>
              <a:rPr lang="tr-TR" sz="1400" dirty="0">
                <a:solidFill>
                  <a:srgbClr val="003366"/>
                </a:solidFill>
                <a:latin typeface="Arial" panose="020B0604020202020204"/>
              </a:rPr>
              <a:t>nde </a:t>
            </a:r>
            <a:r>
              <a:rPr lang="en-US" sz="1400" dirty="0" err="1">
                <a:solidFill>
                  <a:srgbClr val="003366"/>
                </a:solidFill>
                <a:latin typeface="Arial" panose="020B0604020202020204"/>
              </a:rPr>
              <a:t>başka</a:t>
            </a:r>
            <a:r>
              <a:rPr lang="en-US" sz="14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US" sz="1400" dirty="0" err="1">
                <a:solidFill>
                  <a:srgbClr val="003366"/>
                </a:solidFill>
                <a:latin typeface="Arial" panose="020B0604020202020204"/>
              </a:rPr>
              <a:t>bir</a:t>
            </a:r>
            <a:r>
              <a:rPr lang="en-US" sz="14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US" sz="1400" dirty="0" err="1">
                <a:solidFill>
                  <a:srgbClr val="003366"/>
                </a:solidFill>
                <a:latin typeface="Arial" panose="020B0604020202020204"/>
              </a:rPr>
              <a:t>ilaç</a:t>
            </a:r>
            <a:r>
              <a:rPr lang="en-US" sz="14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US" sz="1400" dirty="0" err="1">
                <a:solidFill>
                  <a:srgbClr val="003366"/>
                </a:solidFill>
                <a:latin typeface="Arial" panose="020B0604020202020204"/>
              </a:rPr>
              <a:t>önerilmemektedir</a:t>
            </a:r>
            <a:r>
              <a:rPr lang="en-US" sz="1400" dirty="0">
                <a:solidFill>
                  <a:srgbClr val="003366"/>
                </a:solidFill>
                <a:latin typeface="Arial" panose="020B0604020202020204"/>
              </a:rPr>
              <a:t>.</a:t>
            </a:r>
            <a:endParaRPr lang="tr-TR" sz="1400" dirty="0">
              <a:solidFill>
                <a:srgbClr val="003366"/>
              </a:solidFill>
              <a:latin typeface="Arial" panose="020B0604020202020204"/>
            </a:endParaRPr>
          </a:p>
          <a:p>
            <a:pPr marL="171446" indent="-171446" defTabSz="685783">
              <a:buClr>
                <a:srgbClr val="003366"/>
              </a:buClr>
            </a:pPr>
            <a:r>
              <a:rPr lang="en-US" sz="1400" dirty="0" err="1">
                <a:solidFill>
                  <a:srgbClr val="003366"/>
                </a:solidFill>
                <a:latin typeface="Arial" panose="020B0604020202020204"/>
              </a:rPr>
              <a:t>Daha</a:t>
            </a:r>
            <a:r>
              <a:rPr lang="en-US" sz="14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tr-TR" sz="1400" dirty="0">
                <a:solidFill>
                  <a:srgbClr val="003366"/>
                </a:solidFill>
                <a:latin typeface="Arial" panose="020B0604020202020204"/>
              </a:rPr>
              <a:t>fazla</a:t>
            </a:r>
            <a:r>
              <a:rPr lang="en-US" sz="14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US" sz="1400" dirty="0" err="1">
                <a:solidFill>
                  <a:srgbClr val="003366"/>
                </a:solidFill>
                <a:latin typeface="Arial" panose="020B0604020202020204"/>
              </a:rPr>
              <a:t>klinik</a:t>
            </a:r>
            <a:r>
              <a:rPr lang="en-US" sz="14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US" sz="1400" dirty="0" err="1">
                <a:solidFill>
                  <a:srgbClr val="003366"/>
                </a:solidFill>
                <a:latin typeface="Arial" panose="020B0604020202020204"/>
              </a:rPr>
              <a:t>çalışmalar</a:t>
            </a:r>
            <a:r>
              <a:rPr lang="tr-TR" sz="1400" dirty="0">
                <a:solidFill>
                  <a:srgbClr val="003366"/>
                </a:solidFill>
                <a:latin typeface="Arial" panose="020B0604020202020204"/>
              </a:rPr>
              <a:t>ın yapılması önerisi getirilmiştir</a:t>
            </a:r>
            <a:endParaRPr lang="en-US" sz="1600" dirty="0">
              <a:solidFill>
                <a:srgbClr val="003366"/>
              </a:solidFill>
              <a:latin typeface="Arial" panose="020B060402020202020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D7E942-374E-4C3F-91A4-75C44C76042C}"/>
              </a:ext>
            </a:extLst>
          </p:cNvPr>
          <p:cNvGrpSpPr/>
          <p:nvPr/>
        </p:nvGrpSpPr>
        <p:grpSpPr>
          <a:xfrm>
            <a:off x="437384" y="1279742"/>
            <a:ext cx="7961313" cy="1752072"/>
            <a:chOff x="437384" y="1279741"/>
            <a:chExt cx="7961313" cy="17520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4F6E717-27E2-410E-BCF2-5E6E0CA76C10}"/>
                </a:ext>
              </a:extLst>
            </p:cNvPr>
            <p:cNvGrpSpPr/>
            <p:nvPr/>
          </p:nvGrpSpPr>
          <p:grpSpPr>
            <a:xfrm>
              <a:off x="437384" y="1378131"/>
              <a:ext cx="7961313" cy="523221"/>
              <a:chOff x="2920056" y="1088046"/>
              <a:chExt cx="4699385" cy="523221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5FED553F-57C5-459F-91C8-FDE10F0AD6B9}"/>
                  </a:ext>
                </a:extLst>
              </p:cNvPr>
              <p:cNvSpPr/>
              <p:nvPr/>
            </p:nvSpPr>
            <p:spPr>
              <a:xfrm flipV="1">
                <a:off x="2920056" y="1088046"/>
                <a:ext cx="4675960" cy="5232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GB" sz="120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B70289C5-5075-4C59-A194-64E795027B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26427" y="1195769"/>
                <a:ext cx="4093014" cy="33855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1714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○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‒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˃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685783">
                  <a:buClr>
                    <a:srgbClr val="003366"/>
                  </a:buClr>
                  <a:buNone/>
                </a:pPr>
                <a:r>
                  <a:rPr lang="en-US" sz="1600" b="1" dirty="0">
                    <a:solidFill>
                      <a:srgbClr val="003366"/>
                    </a:solidFill>
                    <a:latin typeface="Arial" panose="020B0604020202020204"/>
                  </a:rPr>
                  <a:t>Nintedanib: </a:t>
                </a:r>
                <a:r>
                  <a:rPr lang="en-US" sz="1600" dirty="0" err="1">
                    <a:solidFill>
                      <a:srgbClr val="003366"/>
                    </a:solidFill>
                    <a:latin typeface="Arial" panose="020B0604020202020204"/>
                  </a:rPr>
                  <a:t>PPF'li</a:t>
                </a:r>
                <a:r>
                  <a:rPr lang="en-US" sz="16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600" dirty="0" err="1">
                    <a:solidFill>
                      <a:srgbClr val="003366"/>
                    </a:solidFill>
                    <a:latin typeface="Arial" panose="020B0604020202020204"/>
                  </a:rPr>
                  <a:t>hastaların</a:t>
                </a:r>
                <a:r>
                  <a:rPr lang="en-US" sz="16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600" dirty="0" err="1">
                    <a:solidFill>
                      <a:srgbClr val="003366"/>
                    </a:solidFill>
                    <a:latin typeface="Arial" panose="020B0604020202020204"/>
                  </a:rPr>
                  <a:t>tedavis</a:t>
                </a:r>
                <a:r>
                  <a:rPr lang="tr-TR" sz="1600" dirty="0">
                    <a:solidFill>
                      <a:srgbClr val="003366"/>
                    </a:solidFill>
                    <a:latin typeface="Arial" panose="020B0604020202020204"/>
                  </a:rPr>
                  <a:t>inde önerilmektedir</a:t>
                </a:r>
                <a:endParaRPr lang="en-US" sz="1600" dirty="0">
                  <a:solidFill>
                    <a:srgbClr val="003366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D712CA1-87A6-4C85-9CE9-F2DC34317F77}"/>
                </a:ext>
              </a:extLst>
            </p:cNvPr>
            <p:cNvSpPr/>
            <p:nvPr/>
          </p:nvSpPr>
          <p:spPr>
            <a:xfrm>
              <a:off x="437384" y="1279741"/>
              <a:ext cx="720000" cy="720000"/>
            </a:xfrm>
            <a:custGeom>
              <a:avLst/>
              <a:gdLst>
                <a:gd name="connsiteX0" fmla="*/ 219075 w 438149"/>
                <a:gd name="connsiteY0" fmla="*/ 0 h 438150"/>
                <a:gd name="connsiteX1" fmla="*/ 0 w 438149"/>
                <a:gd name="connsiteY1" fmla="*/ 219075 h 438150"/>
                <a:gd name="connsiteX2" fmla="*/ 219075 w 438149"/>
                <a:gd name="connsiteY2" fmla="*/ 438150 h 438150"/>
                <a:gd name="connsiteX3" fmla="*/ 438150 w 438149"/>
                <a:gd name="connsiteY3" fmla="*/ 219075 h 438150"/>
                <a:gd name="connsiteX4" fmla="*/ 219075 w 438149"/>
                <a:gd name="connsiteY4" fmla="*/ 0 h 438150"/>
                <a:gd name="connsiteX5" fmla="*/ 187928 w 438149"/>
                <a:gd name="connsiteY5" fmla="*/ 308267 h 438150"/>
                <a:gd name="connsiteX6" fmla="*/ 92459 w 438149"/>
                <a:gd name="connsiteY6" fmla="*/ 212789 h 438150"/>
                <a:gd name="connsiteX7" fmla="*/ 124901 w 438149"/>
                <a:gd name="connsiteY7" fmla="*/ 180346 h 438150"/>
                <a:gd name="connsiteX8" fmla="*/ 187928 w 438149"/>
                <a:gd name="connsiteY8" fmla="*/ 243373 h 438150"/>
                <a:gd name="connsiteX9" fmla="*/ 317011 w 438149"/>
                <a:gd name="connsiteY9" fmla="*/ 114300 h 438150"/>
                <a:gd name="connsiteX10" fmla="*/ 349453 w 438149"/>
                <a:gd name="connsiteY10" fmla="*/ 146742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149" h="438150">
                  <a:moveTo>
                    <a:pt x="219075" y="0"/>
                  </a:moveTo>
                  <a:cubicBezTo>
                    <a:pt x="98084" y="0"/>
                    <a:pt x="0" y="98084"/>
                    <a:pt x="0" y="219075"/>
                  </a:cubicBezTo>
                  <a:cubicBezTo>
                    <a:pt x="0" y="340066"/>
                    <a:pt x="98084" y="438150"/>
                    <a:pt x="219075" y="438150"/>
                  </a:cubicBezTo>
                  <a:cubicBezTo>
                    <a:pt x="340067" y="438150"/>
                    <a:pt x="438150" y="340066"/>
                    <a:pt x="438150" y="219075"/>
                  </a:cubicBezTo>
                  <a:cubicBezTo>
                    <a:pt x="438014" y="98140"/>
                    <a:pt x="340010" y="136"/>
                    <a:pt x="219075" y="0"/>
                  </a:cubicBezTo>
                  <a:close/>
                  <a:moveTo>
                    <a:pt x="187928" y="308267"/>
                  </a:moveTo>
                  <a:lnTo>
                    <a:pt x="92459" y="212789"/>
                  </a:lnTo>
                  <a:lnTo>
                    <a:pt x="124901" y="180346"/>
                  </a:lnTo>
                  <a:lnTo>
                    <a:pt x="187928" y="243373"/>
                  </a:lnTo>
                  <a:lnTo>
                    <a:pt x="317011" y="114300"/>
                  </a:lnTo>
                  <a:lnTo>
                    <a:pt x="349453" y="146742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89"/>
              <a:endParaRPr lang="en-GB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86479CB-7804-4194-B79A-C5DE27A8A50E}"/>
                </a:ext>
              </a:extLst>
            </p:cNvPr>
            <p:cNvGrpSpPr/>
            <p:nvPr/>
          </p:nvGrpSpPr>
          <p:grpSpPr>
            <a:xfrm>
              <a:off x="437384" y="2394316"/>
              <a:ext cx="7961313" cy="523221"/>
              <a:chOff x="2920056" y="1088046"/>
              <a:chExt cx="4699385" cy="523221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FB5437EF-491E-44CE-B6E6-2B58F483E677}"/>
                  </a:ext>
                </a:extLst>
              </p:cNvPr>
              <p:cNvSpPr/>
              <p:nvPr/>
            </p:nvSpPr>
            <p:spPr>
              <a:xfrm flipV="1">
                <a:off x="2920056" y="1088046"/>
                <a:ext cx="4675960" cy="5232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GB" sz="120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A73BBDE9-1BF1-49E9-99AF-7392861953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26427" y="1195769"/>
                <a:ext cx="4093014" cy="33855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1714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○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‒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˃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685783">
                  <a:buClr>
                    <a:srgbClr val="003366"/>
                  </a:buClr>
                  <a:buNone/>
                </a:pPr>
                <a:r>
                  <a:rPr lang="en-US" sz="1600" b="1" dirty="0">
                    <a:solidFill>
                      <a:srgbClr val="003366"/>
                    </a:solidFill>
                    <a:latin typeface="Arial" panose="020B0604020202020204"/>
                  </a:rPr>
                  <a:t>Pirfenidone: </a:t>
                </a:r>
                <a:r>
                  <a:rPr lang="en-US" sz="1600" dirty="0" err="1">
                    <a:solidFill>
                      <a:srgbClr val="003366"/>
                    </a:solidFill>
                    <a:latin typeface="Arial" panose="020B0604020202020204"/>
                  </a:rPr>
                  <a:t>PPF'de</a:t>
                </a:r>
                <a:r>
                  <a:rPr lang="en-US" sz="16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600" dirty="0" err="1">
                    <a:solidFill>
                      <a:srgbClr val="003366"/>
                    </a:solidFill>
                    <a:latin typeface="Arial" panose="020B0604020202020204"/>
                  </a:rPr>
                  <a:t>kullanımını</a:t>
                </a:r>
                <a:r>
                  <a:rPr lang="en-US" sz="16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600" dirty="0" err="1">
                    <a:solidFill>
                      <a:srgbClr val="003366"/>
                    </a:solidFill>
                    <a:latin typeface="Arial" panose="020B0604020202020204"/>
                  </a:rPr>
                  <a:t>önermek</a:t>
                </a:r>
                <a:r>
                  <a:rPr lang="en-US" sz="16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600" dirty="0" err="1">
                    <a:solidFill>
                      <a:srgbClr val="003366"/>
                    </a:solidFill>
                    <a:latin typeface="Arial" panose="020B0604020202020204"/>
                  </a:rPr>
                  <a:t>için</a:t>
                </a:r>
                <a:r>
                  <a:rPr lang="en-US" sz="16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600" dirty="0" err="1">
                    <a:solidFill>
                      <a:srgbClr val="003366"/>
                    </a:solidFill>
                    <a:latin typeface="Arial" panose="020B0604020202020204"/>
                  </a:rPr>
                  <a:t>yeterli</a:t>
                </a:r>
                <a:r>
                  <a:rPr lang="en-US" sz="16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600" dirty="0" err="1">
                    <a:solidFill>
                      <a:srgbClr val="003366"/>
                    </a:solidFill>
                    <a:latin typeface="Arial" panose="020B0604020202020204"/>
                  </a:rPr>
                  <a:t>kanıt</a:t>
                </a:r>
                <a:r>
                  <a:rPr lang="en-US" sz="1600" dirty="0">
                    <a:solidFill>
                      <a:srgbClr val="003366"/>
                    </a:solidFill>
                    <a:latin typeface="Arial" panose="020B0604020202020204"/>
                  </a:rPr>
                  <a:t> yok</a:t>
                </a:r>
                <a:r>
                  <a:rPr lang="tr-TR" sz="1600" dirty="0">
                    <a:solidFill>
                      <a:srgbClr val="003366"/>
                    </a:solidFill>
                    <a:latin typeface="Arial" panose="020B0604020202020204"/>
                  </a:rPr>
                  <a:t>tur</a:t>
                </a:r>
                <a:endParaRPr lang="en-US" sz="1600" dirty="0">
                  <a:solidFill>
                    <a:srgbClr val="003366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715CE89-8B02-4F36-AF4A-4F020D543418}"/>
                </a:ext>
              </a:extLst>
            </p:cNvPr>
            <p:cNvSpPr/>
            <p:nvPr/>
          </p:nvSpPr>
          <p:spPr>
            <a:xfrm>
              <a:off x="437384" y="2311814"/>
              <a:ext cx="720000" cy="719999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srgbClr val="003366"/>
                </a:solidFill>
                <a:latin typeface="Arial" panose="020B0604020202020204"/>
              </a:endParaRPr>
            </a:p>
          </p:txBody>
        </p:sp>
        <p:pic>
          <p:nvPicPr>
            <p:cNvPr id="26" name="Graphic 25" descr="Warning with solid fill">
              <a:extLst>
                <a:ext uri="{FF2B5EF4-FFF2-40B4-BE49-F238E27FC236}">
                  <a16:creationId xmlns:a16="http://schemas.microsoft.com/office/drawing/2014/main" id="{6710105B-A43F-4BDF-B34E-247863310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3732" y="2415404"/>
              <a:ext cx="467303" cy="467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674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3F1F119-6945-43C1-ABD8-F24E916E9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/>
              <a:t>Kılavuz</a:t>
            </a:r>
            <a:r>
              <a:rPr lang="en-US" sz="1800" dirty="0"/>
              <a:t>, PPF </a:t>
            </a:r>
            <a:r>
              <a:rPr lang="en-US" sz="1800" dirty="0" err="1"/>
              <a:t>tedavisi</a:t>
            </a:r>
            <a:r>
              <a:rPr lang="tr-TR" sz="1800" dirty="0"/>
              <a:t>nde </a:t>
            </a:r>
            <a:r>
              <a:rPr lang="en-US" sz="1800" dirty="0" err="1"/>
              <a:t>nintedanib</a:t>
            </a:r>
            <a:r>
              <a:rPr lang="en-US" sz="1800" dirty="0"/>
              <a:t> </a:t>
            </a:r>
            <a:r>
              <a:rPr lang="en-US" sz="1800" dirty="0" err="1"/>
              <a:t>için</a:t>
            </a:r>
            <a:r>
              <a:rPr lang="en-US" sz="1800" dirty="0"/>
              <a:t> </a:t>
            </a:r>
            <a:r>
              <a:rPr lang="en-US" sz="1800" dirty="0" err="1"/>
              <a:t>koşullu</a:t>
            </a:r>
            <a:r>
              <a:rPr lang="en-US" sz="1800" dirty="0"/>
              <a:t> </a:t>
            </a:r>
            <a:r>
              <a:rPr lang="en-US" sz="1800" dirty="0" err="1"/>
              <a:t>öneri</a:t>
            </a:r>
            <a:r>
              <a:rPr lang="en-US" sz="1800" dirty="0"/>
              <a:t> </a:t>
            </a:r>
            <a:r>
              <a:rPr lang="tr-TR" sz="1800" dirty="0"/>
              <a:t>getirirken </a:t>
            </a:r>
            <a:r>
              <a:rPr lang="en-US" sz="1800" dirty="0" err="1"/>
              <a:t>pirfenidon</a:t>
            </a:r>
            <a:r>
              <a:rPr lang="en-US" sz="1800" dirty="0"/>
              <a:t> </a:t>
            </a:r>
            <a:r>
              <a:rPr lang="en-US" sz="1800" dirty="0" err="1"/>
              <a:t>ile</a:t>
            </a:r>
            <a:r>
              <a:rPr lang="en-US" sz="1800" dirty="0"/>
              <a:t> </a:t>
            </a:r>
            <a:r>
              <a:rPr lang="en-US" sz="1800" dirty="0" err="1"/>
              <a:t>ilgili</a:t>
            </a:r>
            <a:r>
              <a:rPr lang="en-US" sz="1800" dirty="0"/>
              <a:t> </a:t>
            </a:r>
            <a:r>
              <a:rPr lang="en-US" sz="1800" dirty="0" err="1"/>
              <a:t>ek</a:t>
            </a:r>
            <a:r>
              <a:rPr lang="en-US" sz="1800" dirty="0"/>
              <a:t> </a:t>
            </a:r>
            <a:r>
              <a:rPr lang="en-US" sz="1800" dirty="0" err="1"/>
              <a:t>araştırmalar</a:t>
            </a:r>
            <a:r>
              <a:rPr lang="en-US" sz="1800" dirty="0"/>
              <a:t> </a:t>
            </a:r>
            <a:r>
              <a:rPr lang="tr-TR" sz="1800" dirty="0"/>
              <a:t>yapılmasını önermiştir</a:t>
            </a:r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32FDC-8EBA-4513-B7B2-E2A210BBD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DBB4437E-C8DB-4717-A182-F56AECCDC169}" type="slidenum">
              <a:rPr lang="en-GB">
                <a:solidFill>
                  <a:srgbClr val="003366"/>
                </a:solidFill>
                <a:latin typeface="Arial" panose="020B0604020202020204"/>
              </a:rPr>
              <a:pPr defTabSz="457189"/>
              <a:t>12</a:t>
            </a:fld>
            <a:endParaRPr lang="en-GB" dirty="0">
              <a:solidFill>
                <a:srgbClr val="003366"/>
              </a:solidFill>
              <a:latin typeface="Arial" panose="020B060402020202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ADBB3B-96D5-4872-B8EE-04EEC48522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br>
              <a:rPr lang="en-US" sz="800" dirty="0"/>
            </a:br>
            <a:r>
              <a:rPr lang="en-US" sz="800" dirty="0"/>
              <a:t>Raghu G </a:t>
            </a:r>
            <a:r>
              <a:rPr lang="en-US" sz="800" i="1" dirty="0"/>
              <a:t>et al. Am J Respir Crit Care Med </a:t>
            </a:r>
            <a:r>
              <a:rPr lang="en-US" sz="800" dirty="0"/>
              <a:t>2022;205:e18–47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4E904D-6DD1-4B50-8A5F-373087E74120}"/>
              </a:ext>
            </a:extLst>
          </p:cNvPr>
          <p:cNvGrpSpPr/>
          <p:nvPr/>
        </p:nvGrpSpPr>
        <p:grpSpPr>
          <a:xfrm>
            <a:off x="329785" y="1118096"/>
            <a:ext cx="3960001" cy="1783048"/>
            <a:chOff x="438588" y="1118095"/>
            <a:chExt cx="3960001" cy="178304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2663B7E-B8B9-44B4-B0A8-43F8EE91E1AC}"/>
                </a:ext>
              </a:extLst>
            </p:cNvPr>
            <p:cNvSpPr/>
            <p:nvPr/>
          </p:nvSpPr>
          <p:spPr>
            <a:xfrm>
              <a:off x="438589" y="1118095"/>
              <a:ext cx="3960000" cy="1783048"/>
            </a:xfrm>
            <a:prstGeom prst="round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F3D98B-3EFA-4E73-A56A-BD4BFEF8A424}"/>
                </a:ext>
              </a:extLst>
            </p:cNvPr>
            <p:cNvSpPr txBox="1"/>
            <p:nvPr/>
          </p:nvSpPr>
          <p:spPr>
            <a:xfrm>
              <a:off x="831088" y="1848289"/>
              <a:ext cx="3175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189">
                <a:spcAft>
                  <a:spcPts val="300"/>
                </a:spcAft>
              </a:pPr>
              <a:r>
                <a:rPr lang="tr-TR" sz="1200" dirty="0">
                  <a:solidFill>
                    <a:srgbClr val="003366"/>
                  </a:solidFill>
                  <a:latin typeface="Arial" panose="020B0604020202020204"/>
                </a:rPr>
                <a:t>İPF</a:t>
              </a:r>
              <a:r>
                <a:rPr lang="en-US" sz="12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200" dirty="0" err="1">
                  <a:solidFill>
                    <a:srgbClr val="003366"/>
                  </a:solidFill>
                  <a:latin typeface="Arial" panose="020B0604020202020204"/>
                </a:rPr>
                <a:t>dışındaki</a:t>
              </a:r>
              <a:r>
                <a:rPr lang="en-US" sz="12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200" dirty="0" err="1">
                  <a:solidFill>
                    <a:srgbClr val="003366"/>
                  </a:solidFill>
                  <a:latin typeface="Arial" panose="020B0604020202020204"/>
                </a:rPr>
                <a:t>fibrotik</a:t>
              </a:r>
              <a:r>
                <a:rPr lang="en-US" sz="12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tr-TR" sz="1200" dirty="0">
                  <a:solidFill>
                    <a:srgbClr val="003366"/>
                  </a:solidFill>
                  <a:latin typeface="Arial" panose="020B0604020202020204"/>
                </a:rPr>
                <a:t>ILD’ye yönelik </a:t>
              </a:r>
              <a:r>
                <a:rPr lang="en-US" sz="1200" dirty="0" err="1">
                  <a:solidFill>
                    <a:srgbClr val="003366"/>
                  </a:solidFill>
                  <a:latin typeface="Arial" panose="020B0604020202020204"/>
                </a:rPr>
                <a:t>standart</a:t>
              </a:r>
              <a:r>
                <a:rPr lang="en-US" sz="12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tr-TR" sz="1200" dirty="0">
                  <a:solidFill>
                    <a:srgbClr val="003366"/>
                  </a:solidFill>
                  <a:latin typeface="Arial" panose="020B0604020202020204"/>
                </a:rPr>
                <a:t>yönetimin </a:t>
              </a:r>
              <a:r>
                <a:rPr lang="en-US" sz="1200" dirty="0" err="1">
                  <a:solidFill>
                    <a:srgbClr val="003366"/>
                  </a:solidFill>
                  <a:latin typeface="Arial" panose="020B0604020202020204"/>
                </a:rPr>
                <a:t>başarısız</a:t>
              </a:r>
              <a:r>
                <a:rPr lang="en-US" sz="12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tr-TR" sz="1200" dirty="0">
                  <a:solidFill>
                    <a:srgbClr val="003366"/>
                  </a:solidFill>
                  <a:latin typeface="Arial" panose="020B0604020202020204"/>
                </a:rPr>
                <a:t>olduğu </a:t>
              </a:r>
              <a:r>
                <a:rPr lang="en-US" sz="1200" dirty="0" err="1">
                  <a:solidFill>
                    <a:srgbClr val="003366"/>
                  </a:solidFill>
                  <a:latin typeface="Arial" panose="020B0604020202020204"/>
                </a:rPr>
                <a:t>hastalarda</a:t>
              </a:r>
              <a:r>
                <a:rPr lang="en-US" sz="1200" dirty="0">
                  <a:solidFill>
                    <a:srgbClr val="003366"/>
                  </a:solidFill>
                  <a:latin typeface="Arial" panose="020B0604020202020204"/>
                </a:rPr>
                <a:t> PPF </a:t>
              </a:r>
              <a:r>
                <a:rPr lang="en-US" sz="1200" dirty="0" err="1">
                  <a:solidFill>
                    <a:srgbClr val="003366"/>
                  </a:solidFill>
                  <a:latin typeface="Arial" panose="020B0604020202020204"/>
                </a:rPr>
                <a:t>tedavisi</a:t>
              </a:r>
              <a:r>
                <a:rPr lang="tr-TR" sz="1200" dirty="0">
                  <a:solidFill>
                    <a:srgbClr val="003366"/>
                  </a:solidFill>
                  <a:latin typeface="Arial" panose="020B0604020202020204"/>
                </a:rPr>
                <a:t>nde Nintedanib’i</a:t>
              </a:r>
              <a:r>
                <a:rPr lang="en-US" sz="12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200" dirty="0" err="1">
                  <a:solidFill>
                    <a:srgbClr val="003366"/>
                  </a:solidFill>
                  <a:latin typeface="Arial" panose="020B0604020202020204"/>
                </a:rPr>
                <a:t>öneriyoruz</a:t>
              </a:r>
              <a:endParaRPr lang="en-US" sz="1200" i="1" dirty="0">
                <a:solidFill>
                  <a:srgbClr val="003366"/>
                </a:solidFill>
                <a:latin typeface="Arial" panose="020B0604020202020204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3AA7411-4AB9-42BA-8031-150E17032BC4}"/>
                </a:ext>
              </a:extLst>
            </p:cNvPr>
            <p:cNvSpPr/>
            <p:nvPr/>
          </p:nvSpPr>
          <p:spPr>
            <a:xfrm>
              <a:off x="438588" y="1121630"/>
              <a:ext cx="3960000" cy="432000"/>
            </a:xfrm>
            <a:prstGeom prst="roundRect">
              <a:avLst>
                <a:gd name="adj" fmla="val 30156"/>
              </a:avLst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r>
                <a:rPr lang="en-US" sz="1400" b="1" dirty="0">
                  <a:solidFill>
                    <a:prstClr val="white"/>
                  </a:solidFill>
                  <a:latin typeface="Arial" panose="020B0604020202020204"/>
                </a:rPr>
                <a:t>Nintedanib</a:t>
              </a:r>
              <a:endParaRPr lang="en-GB" sz="1400" b="1" baseline="3000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B7D068C-15DE-40CE-AF8E-47D7DE4A67D7}"/>
              </a:ext>
            </a:extLst>
          </p:cNvPr>
          <p:cNvSpPr/>
          <p:nvPr/>
        </p:nvSpPr>
        <p:spPr>
          <a:xfrm>
            <a:off x="329784" y="3225337"/>
            <a:ext cx="8479436" cy="140430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89">
              <a:spcAft>
                <a:spcPts val="450"/>
              </a:spcAft>
            </a:pPr>
            <a:r>
              <a:rPr lang="en-GB" sz="1200" dirty="0" err="1">
                <a:solidFill>
                  <a:srgbClr val="003366"/>
                </a:solidFill>
                <a:latin typeface="Arial" panose="020B0604020202020204"/>
              </a:rPr>
              <a:t>Standart</a:t>
            </a:r>
            <a:r>
              <a:rPr lang="en-GB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GB" sz="1200" dirty="0" err="1">
                <a:solidFill>
                  <a:srgbClr val="003366"/>
                </a:solidFill>
                <a:latin typeface="Arial" panose="020B0604020202020204"/>
              </a:rPr>
              <a:t>yönetim</a:t>
            </a:r>
            <a:r>
              <a:rPr lang="en-GB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GB" sz="1200" dirty="0" err="1">
                <a:solidFill>
                  <a:srgbClr val="003366"/>
                </a:solidFill>
                <a:latin typeface="Arial" panose="020B0604020202020204"/>
              </a:rPr>
              <a:t>hastadan</a:t>
            </a:r>
            <a:r>
              <a:rPr lang="en-GB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GB" sz="1200" dirty="0" err="1">
                <a:solidFill>
                  <a:srgbClr val="003366"/>
                </a:solidFill>
                <a:latin typeface="Arial" panose="020B0604020202020204"/>
              </a:rPr>
              <a:t>hastaya</a:t>
            </a:r>
            <a:r>
              <a:rPr lang="en-GB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GB" sz="1200" dirty="0" err="1">
                <a:solidFill>
                  <a:srgbClr val="003366"/>
                </a:solidFill>
                <a:latin typeface="Arial" panose="020B0604020202020204"/>
              </a:rPr>
              <a:t>farklılık</a:t>
            </a:r>
            <a:r>
              <a:rPr lang="en-GB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tr-TR" sz="1200" dirty="0">
                <a:solidFill>
                  <a:srgbClr val="003366"/>
                </a:solidFill>
                <a:latin typeface="Arial" panose="020B0604020202020204"/>
              </a:rPr>
              <a:t>göstermektedir </a:t>
            </a:r>
            <a:r>
              <a:rPr lang="en-GB" sz="1200" dirty="0" err="1">
                <a:solidFill>
                  <a:srgbClr val="003366"/>
                </a:solidFill>
                <a:latin typeface="Arial" panose="020B0604020202020204"/>
              </a:rPr>
              <a:t>ve</a:t>
            </a:r>
            <a:r>
              <a:rPr lang="en-GB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GB" sz="1200" dirty="0" err="1">
                <a:solidFill>
                  <a:srgbClr val="003366"/>
                </a:solidFill>
                <a:latin typeface="Arial" panose="020B0604020202020204"/>
              </a:rPr>
              <a:t>şunlar</a:t>
            </a:r>
            <a:r>
              <a:rPr lang="en-GB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GB" sz="1200" dirty="0" err="1">
                <a:solidFill>
                  <a:srgbClr val="003366"/>
                </a:solidFill>
                <a:latin typeface="Arial" panose="020B0604020202020204"/>
              </a:rPr>
              <a:t>olabilir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:</a:t>
            </a:r>
          </a:p>
          <a:p>
            <a:pPr marL="171446" indent="-171446" defTabSz="457189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3366"/>
                </a:solidFill>
                <a:latin typeface="Arial" panose="020B0604020202020204"/>
              </a:rPr>
              <a:t>Altta yatan </a:t>
            </a:r>
            <a:r>
              <a:rPr lang="en-GB" sz="1200" dirty="0" err="1">
                <a:solidFill>
                  <a:srgbClr val="003366"/>
                </a:solidFill>
                <a:latin typeface="Arial" panose="020B0604020202020204"/>
              </a:rPr>
              <a:t>hastalığı</a:t>
            </a:r>
            <a:r>
              <a:rPr lang="en-GB" sz="1200" dirty="0">
                <a:solidFill>
                  <a:srgbClr val="003366"/>
                </a:solidFill>
                <a:latin typeface="Arial" panose="020B0604020202020204"/>
              </a:rPr>
              <a:t> stabilize </a:t>
            </a:r>
            <a:r>
              <a:rPr lang="en-GB" sz="1200" dirty="0" err="1">
                <a:solidFill>
                  <a:srgbClr val="003366"/>
                </a:solidFill>
                <a:latin typeface="Arial" panose="020B0604020202020204"/>
              </a:rPr>
              <a:t>etmek</a:t>
            </a:r>
            <a:r>
              <a:rPr lang="en-GB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GB" sz="1200" dirty="0" err="1">
                <a:solidFill>
                  <a:srgbClr val="003366"/>
                </a:solidFill>
                <a:latin typeface="Arial" panose="020B0604020202020204"/>
              </a:rPr>
              <a:t>veya</a:t>
            </a:r>
            <a:r>
              <a:rPr lang="en-GB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tr-TR" sz="1200" dirty="0">
                <a:solidFill>
                  <a:srgbClr val="003366"/>
                </a:solidFill>
                <a:latin typeface="Arial" panose="020B0604020202020204"/>
              </a:rPr>
              <a:t>geri döndürmek </a:t>
            </a:r>
            <a:r>
              <a:rPr lang="en-GB" sz="1200" dirty="0" err="1">
                <a:solidFill>
                  <a:srgbClr val="003366"/>
                </a:solidFill>
                <a:latin typeface="Arial" panose="020B0604020202020204"/>
              </a:rPr>
              <a:t>amacıyla</a:t>
            </a:r>
            <a:r>
              <a:rPr lang="en-GB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tr-TR" sz="1200" dirty="0">
                <a:solidFill>
                  <a:srgbClr val="003366"/>
                </a:solidFill>
                <a:latin typeface="Arial" panose="020B0604020202020204"/>
              </a:rPr>
              <a:t>verilen </a:t>
            </a:r>
            <a:r>
              <a:rPr lang="en-GB" sz="1200" dirty="0" err="1">
                <a:solidFill>
                  <a:srgbClr val="003366"/>
                </a:solidFill>
                <a:latin typeface="Arial" panose="020B0604020202020204"/>
              </a:rPr>
              <a:t>immünosupresif</a:t>
            </a:r>
            <a:r>
              <a:rPr lang="en-GB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GB" sz="1200" dirty="0" err="1">
                <a:solidFill>
                  <a:srgbClr val="003366"/>
                </a:solidFill>
                <a:latin typeface="Arial" panose="020B0604020202020204"/>
              </a:rPr>
              <a:t>tedavi</a:t>
            </a:r>
            <a:endParaRPr lang="tr-TR" sz="1200" dirty="0">
              <a:solidFill>
                <a:srgbClr val="003366"/>
              </a:solidFill>
              <a:latin typeface="Arial" panose="020B0604020202020204"/>
            </a:endParaRPr>
          </a:p>
          <a:p>
            <a:pPr marL="171446" indent="-171446" defTabSz="457189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3366"/>
                </a:solidFill>
                <a:latin typeface="Arial" panose="020B0604020202020204"/>
              </a:rPr>
              <a:t>Antijenin uzaklaştırılması</a:t>
            </a:r>
            <a:endParaRPr lang="en-GB" sz="1200" dirty="0">
              <a:solidFill>
                <a:srgbClr val="003366"/>
              </a:solidFill>
              <a:latin typeface="Arial" panose="020B0604020202020204"/>
            </a:endParaRPr>
          </a:p>
          <a:p>
            <a:pPr marL="171446" indent="-171446" defTabSz="45718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b="1" dirty="0">
                <a:solidFill>
                  <a:srgbClr val="003366"/>
                </a:solidFill>
                <a:latin typeface="Arial" panose="020B0604020202020204"/>
              </a:rPr>
              <a:t>Gözlem</a:t>
            </a:r>
            <a:endParaRPr lang="en-GB" sz="1200" b="1" dirty="0">
              <a:solidFill>
                <a:srgbClr val="003366"/>
              </a:solidFill>
              <a:latin typeface="Arial" panose="020B0604020202020204"/>
            </a:endParaRPr>
          </a:p>
          <a:p>
            <a:pPr defTabSz="457189"/>
            <a:r>
              <a:rPr lang="en-US" sz="1200" dirty="0" err="1">
                <a:solidFill>
                  <a:srgbClr val="003366"/>
                </a:solidFill>
                <a:latin typeface="Arial" panose="020B0604020202020204"/>
              </a:rPr>
              <a:t>Ayrıca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, </a:t>
            </a:r>
            <a:r>
              <a:rPr lang="en-US" sz="1200" dirty="0" err="1">
                <a:solidFill>
                  <a:srgbClr val="003366"/>
                </a:solidFill>
                <a:latin typeface="Arial" panose="020B0604020202020204"/>
              </a:rPr>
              <a:t>birçok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US" sz="1200" dirty="0" err="1">
                <a:solidFill>
                  <a:srgbClr val="003366"/>
                </a:solidFill>
                <a:latin typeface="Arial" panose="020B0604020202020204"/>
              </a:rPr>
              <a:t>ILD'de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US" sz="1200" dirty="0" err="1">
                <a:solidFill>
                  <a:srgbClr val="003366"/>
                </a:solidFill>
                <a:latin typeface="Arial" panose="020B0604020202020204"/>
              </a:rPr>
              <a:t>standart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US" sz="1200" dirty="0" err="1">
                <a:solidFill>
                  <a:srgbClr val="003366"/>
                </a:solidFill>
                <a:latin typeface="Arial" panose="020B0604020202020204"/>
              </a:rPr>
              <a:t>bakım</a:t>
            </a:r>
            <a:r>
              <a:rPr lang="tr-TR" sz="1200" dirty="0">
                <a:solidFill>
                  <a:srgbClr val="003366"/>
                </a:solidFill>
                <a:latin typeface="Arial" panose="020B0604020202020204"/>
              </a:rPr>
              <a:t>a yönelik </a:t>
            </a:r>
            <a:r>
              <a:rPr lang="en-US" sz="1200" dirty="0" err="1">
                <a:solidFill>
                  <a:srgbClr val="003366"/>
                </a:solidFill>
                <a:latin typeface="Arial" panose="020B0604020202020204"/>
              </a:rPr>
              <a:t>kanıta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US" sz="1200" dirty="0" err="1">
                <a:solidFill>
                  <a:srgbClr val="003366"/>
                </a:solidFill>
                <a:latin typeface="Arial" panose="020B0604020202020204"/>
              </a:rPr>
              <a:t>dayalı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tr-TR" sz="1200" dirty="0">
                <a:solidFill>
                  <a:srgbClr val="003366"/>
                </a:solidFill>
                <a:latin typeface="Arial" panose="020B0604020202020204"/>
              </a:rPr>
              <a:t>kılavuzun </a:t>
            </a:r>
            <a:r>
              <a:rPr lang="en-US" sz="1200" dirty="0" err="1">
                <a:solidFill>
                  <a:srgbClr val="003366"/>
                </a:solidFill>
                <a:latin typeface="Arial" panose="020B0604020202020204"/>
              </a:rPr>
              <a:t>eksik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US" sz="1200" dirty="0" err="1">
                <a:solidFill>
                  <a:srgbClr val="003366"/>
                </a:solidFill>
                <a:latin typeface="Arial" panose="020B0604020202020204"/>
              </a:rPr>
              <a:t>olduğu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tr-TR" sz="1200" dirty="0">
                <a:solidFill>
                  <a:srgbClr val="003366"/>
                </a:solidFill>
                <a:latin typeface="Arial" panose="020B0604020202020204"/>
              </a:rPr>
              <a:t>bilinmektedir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; </a:t>
            </a:r>
            <a:r>
              <a:rPr lang="en-US" sz="1200" dirty="0" err="1">
                <a:solidFill>
                  <a:srgbClr val="003366"/>
                </a:solidFill>
                <a:latin typeface="Arial" panose="020B0604020202020204"/>
              </a:rPr>
              <a:t>bu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US" sz="1200" dirty="0" err="1">
                <a:solidFill>
                  <a:srgbClr val="003366"/>
                </a:solidFill>
                <a:latin typeface="Arial" panose="020B0604020202020204"/>
              </a:rPr>
              <a:t>nedenle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, </a:t>
            </a:r>
            <a:r>
              <a:rPr lang="en-US" sz="1200" dirty="0" err="1">
                <a:solidFill>
                  <a:srgbClr val="003366"/>
                </a:solidFill>
                <a:latin typeface="Arial" panose="020B0604020202020204"/>
              </a:rPr>
              <a:t>bakım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US" sz="1200" dirty="0" err="1">
                <a:solidFill>
                  <a:srgbClr val="003366"/>
                </a:solidFill>
                <a:latin typeface="Arial" panose="020B0604020202020204"/>
              </a:rPr>
              <a:t>standardı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US" sz="1200" dirty="0" err="1">
                <a:solidFill>
                  <a:srgbClr val="003366"/>
                </a:solidFill>
                <a:latin typeface="Arial" panose="020B0604020202020204"/>
              </a:rPr>
              <a:t>bölgeden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en-US" sz="1200" dirty="0" err="1">
                <a:solidFill>
                  <a:srgbClr val="003366"/>
                </a:solidFill>
                <a:latin typeface="Arial" panose="020B0604020202020204"/>
              </a:rPr>
              <a:t>bölgeye</a:t>
            </a:r>
            <a:r>
              <a:rPr lang="en-US" sz="1200" dirty="0">
                <a:solidFill>
                  <a:srgbClr val="003366"/>
                </a:solidFill>
                <a:latin typeface="Arial" panose="020B0604020202020204"/>
              </a:rPr>
              <a:t> </a:t>
            </a:r>
            <a:r>
              <a:rPr lang="tr-TR" sz="1200" dirty="0">
                <a:solidFill>
                  <a:srgbClr val="003366"/>
                </a:solidFill>
                <a:latin typeface="Arial" panose="020B0604020202020204"/>
              </a:rPr>
              <a:t>farklılık gösterebilir</a:t>
            </a:r>
            <a:endParaRPr lang="en-GB" sz="1200" dirty="0">
              <a:solidFill>
                <a:srgbClr val="003366"/>
              </a:solidFill>
              <a:latin typeface="Arial" panose="020B060402020202020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EADC65-EE40-4CDC-8E4A-4D53B3A164E9}"/>
              </a:ext>
            </a:extLst>
          </p:cNvPr>
          <p:cNvGrpSpPr/>
          <p:nvPr/>
        </p:nvGrpSpPr>
        <p:grpSpPr>
          <a:xfrm>
            <a:off x="4849220" y="1118096"/>
            <a:ext cx="3960000" cy="1783049"/>
            <a:chOff x="4791352" y="1118095"/>
            <a:chExt cx="3960000" cy="178304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947DB2C-E330-4F3D-9E78-6A760EB4D70E}"/>
                </a:ext>
              </a:extLst>
            </p:cNvPr>
            <p:cNvSpPr/>
            <p:nvPr/>
          </p:nvSpPr>
          <p:spPr>
            <a:xfrm>
              <a:off x="4791352" y="1118096"/>
              <a:ext cx="3960000" cy="178304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12B266-EE0F-4CA1-8B77-5379A88EE6B7}"/>
                </a:ext>
              </a:extLst>
            </p:cNvPr>
            <p:cNvSpPr txBox="1"/>
            <p:nvPr/>
          </p:nvSpPr>
          <p:spPr>
            <a:xfrm>
              <a:off x="4953000" y="1626178"/>
              <a:ext cx="379835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189"/>
              <a:r>
                <a:rPr lang="en-US" sz="1200" dirty="0" err="1">
                  <a:solidFill>
                    <a:srgbClr val="003366"/>
                  </a:solidFill>
                  <a:latin typeface="Arial" panose="020B0604020202020204"/>
                </a:rPr>
                <a:t>Pirfenidonun</a:t>
              </a:r>
              <a:r>
                <a:rPr lang="en-US" sz="12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tr-TR" sz="1200" dirty="0">
                  <a:solidFill>
                    <a:srgbClr val="003366"/>
                  </a:solidFill>
                  <a:latin typeface="Arial" panose="020B0604020202020204"/>
                </a:rPr>
                <a:t>şu</a:t>
              </a:r>
              <a:r>
                <a:rPr lang="en-US" sz="12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tr-TR" sz="1200" dirty="0">
                  <a:solidFill>
                    <a:srgbClr val="003366"/>
                  </a:solidFill>
                  <a:latin typeface="Arial" panose="020B0604020202020204"/>
                </a:rPr>
                <a:t>her ikisinde </a:t>
              </a:r>
              <a:r>
                <a:rPr lang="en-US" sz="1200" dirty="0">
                  <a:solidFill>
                    <a:srgbClr val="003366"/>
                  </a:solidFill>
                  <a:latin typeface="Arial" panose="020B0604020202020204"/>
                </a:rPr>
                <a:t>de </a:t>
              </a:r>
              <a:r>
                <a:rPr lang="tr-TR" sz="1200" dirty="0">
                  <a:solidFill>
                    <a:srgbClr val="003366"/>
                  </a:solidFill>
                  <a:latin typeface="Arial" panose="020B0604020202020204"/>
                </a:rPr>
                <a:t>etkililik</a:t>
              </a:r>
              <a:r>
                <a:rPr lang="en-US" sz="12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tr-TR" sz="1200" dirty="0">
                  <a:solidFill>
                    <a:srgbClr val="003366"/>
                  </a:solidFill>
                  <a:latin typeface="Arial" panose="020B0604020202020204"/>
                </a:rPr>
                <a:t>ve </a:t>
              </a:r>
              <a:r>
                <a:rPr lang="en-US" sz="1200" dirty="0" err="1">
                  <a:solidFill>
                    <a:srgbClr val="003366"/>
                  </a:solidFill>
                  <a:latin typeface="Arial" panose="020B0604020202020204"/>
                </a:rPr>
                <a:t>güvenliği</a:t>
              </a:r>
              <a:r>
                <a:rPr lang="en-US" sz="12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200" dirty="0" err="1">
                  <a:solidFill>
                    <a:srgbClr val="003366"/>
                  </a:solidFill>
                  <a:latin typeface="Arial" panose="020B0604020202020204"/>
                </a:rPr>
                <a:t>konusunda</a:t>
              </a:r>
              <a:r>
                <a:rPr lang="en-US" sz="12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200" dirty="0" err="1">
                  <a:solidFill>
                    <a:srgbClr val="003366"/>
                  </a:solidFill>
                  <a:latin typeface="Arial" panose="020B0604020202020204"/>
                </a:rPr>
                <a:t>daha</a:t>
              </a:r>
              <a:r>
                <a:rPr lang="en-US" sz="12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200" dirty="0" err="1">
                  <a:solidFill>
                    <a:srgbClr val="003366"/>
                  </a:solidFill>
                  <a:latin typeface="Arial" panose="020B0604020202020204"/>
                </a:rPr>
                <a:t>fazla</a:t>
              </a:r>
              <a:r>
                <a:rPr lang="en-US" sz="12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200" dirty="0" err="1">
                  <a:solidFill>
                    <a:srgbClr val="003366"/>
                  </a:solidFill>
                  <a:latin typeface="Arial" panose="020B0604020202020204"/>
                </a:rPr>
                <a:t>araştırma</a:t>
              </a:r>
              <a:r>
                <a:rPr lang="en-US" sz="12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tr-TR" sz="1200" dirty="0">
                  <a:solidFill>
                    <a:srgbClr val="003366"/>
                  </a:solidFill>
                  <a:latin typeface="Arial" panose="020B0604020202020204"/>
                </a:rPr>
                <a:t>yapılmasını öneriyoruz</a:t>
              </a:r>
              <a:r>
                <a:rPr lang="en-US" sz="1200" dirty="0">
                  <a:solidFill>
                    <a:srgbClr val="003366"/>
                  </a:solidFill>
                  <a:latin typeface="Arial" panose="020B0604020202020204"/>
                </a:rPr>
                <a:t>:</a:t>
              </a:r>
            </a:p>
            <a:p>
              <a:pPr algn="ctr" defTabSz="457189"/>
              <a:r>
                <a:rPr lang="en-US" sz="1200" dirty="0">
                  <a:solidFill>
                    <a:srgbClr val="003366"/>
                  </a:solidFill>
                  <a:latin typeface="Arial" panose="020B0604020202020204"/>
                </a:rPr>
                <a:t>1) PPF</a:t>
              </a:r>
              <a:r>
                <a:rPr lang="tr-TR" sz="1200" dirty="0">
                  <a:solidFill>
                    <a:srgbClr val="003366"/>
                  </a:solidFill>
                  <a:latin typeface="Arial" panose="020B0604020202020204"/>
                </a:rPr>
                <a:t> şeklinde ortaya çıkan İPF dışı </a:t>
              </a:r>
              <a:r>
                <a:rPr lang="en-US" sz="1200" dirty="0">
                  <a:solidFill>
                    <a:srgbClr val="003366"/>
                  </a:solidFill>
                  <a:latin typeface="Arial" panose="020B0604020202020204"/>
                </a:rPr>
                <a:t>ILD</a:t>
              </a:r>
              <a:r>
                <a:rPr lang="tr-TR" sz="1200" dirty="0">
                  <a:solidFill>
                    <a:srgbClr val="003366"/>
                  </a:solidFill>
                  <a:latin typeface="Arial" panose="020B0604020202020204"/>
                </a:rPr>
                <a:t>’de genel olarak</a:t>
              </a:r>
              <a:r>
                <a:rPr lang="en-US" sz="12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200" dirty="0" err="1">
                  <a:solidFill>
                    <a:srgbClr val="003366"/>
                  </a:solidFill>
                  <a:latin typeface="Arial" panose="020B0604020202020204"/>
                </a:rPr>
                <a:t>ve</a:t>
              </a:r>
              <a:r>
                <a:rPr lang="en-US" sz="1200" dirty="0">
                  <a:solidFill>
                    <a:srgbClr val="003366"/>
                  </a:solidFill>
                  <a:latin typeface="Arial" panose="020B0604020202020204"/>
                </a:rPr>
                <a:t> 2) PPF</a:t>
              </a:r>
              <a:r>
                <a:rPr lang="tr-TR" sz="1200" dirty="0">
                  <a:solidFill>
                    <a:srgbClr val="003366"/>
                  </a:solidFill>
                  <a:latin typeface="Arial" panose="020B0604020202020204"/>
                </a:rPr>
                <a:t> şeklinde ortaya çıkan İ</a:t>
              </a:r>
              <a:r>
                <a:rPr lang="en-US" sz="1200" dirty="0">
                  <a:solidFill>
                    <a:srgbClr val="003366"/>
                  </a:solidFill>
                  <a:latin typeface="Arial" panose="020B0604020202020204"/>
                </a:rPr>
                <a:t>PF</a:t>
              </a:r>
              <a:r>
                <a:rPr lang="tr-TR" sz="1200" dirty="0">
                  <a:solidFill>
                    <a:srgbClr val="003366"/>
                  </a:solidFill>
                  <a:latin typeface="Arial" panose="020B0604020202020204"/>
                </a:rPr>
                <a:t> dışı </a:t>
              </a:r>
              <a:r>
                <a:rPr lang="en-US" sz="1200" dirty="0">
                  <a:solidFill>
                    <a:srgbClr val="003366"/>
                  </a:solidFill>
                  <a:latin typeface="Arial" panose="020B0604020202020204"/>
                </a:rPr>
                <a:t>ILD</a:t>
              </a:r>
              <a:r>
                <a:rPr lang="tr-TR" sz="1200" dirty="0">
                  <a:solidFill>
                    <a:srgbClr val="003366"/>
                  </a:solidFill>
                  <a:latin typeface="Arial" panose="020B0604020202020204"/>
                </a:rPr>
                <a:t>’lerin spesifik</a:t>
              </a:r>
              <a:r>
                <a:rPr lang="en-US" sz="12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tr-TR" sz="1200" dirty="0">
                  <a:solidFill>
                    <a:srgbClr val="003366"/>
                  </a:solidFill>
                  <a:latin typeface="Arial" panose="020B0604020202020204"/>
                </a:rPr>
                <a:t>tiplerinde</a:t>
              </a:r>
              <a:endParaRPr lang="en-US" sz="1200" dirty="0">
                <a:solidFill>
                  <a:srgbClr val="003366"/>
                </a:solidFill>
                <a:latin typeface="Arial" panose="020B0604020202020204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C7E4FB1-D1D8-4654-B1BA-3C657F5F77AD}"/>
                </a:ext>
              </a:extLst>
            </p:cNvPr>
            <p:cNvSpPr/>
            <p:nvPr/>
          </p:nvSpPr>
          <p:spPr>
            <a:xfrm>
              <a:off x="4791352" y="1118095"/>
              <a:ext cx="3960000" cy="432000"/>
            </a:xfrm>
            <a:prstGeom prst="roundRect">
              <a:avLst>
                <a:gd name="adj" fmla="val 30156"/>
              </a:avLst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r>
                <a:rPr lang="en-US" sz="1400" b="1" dirty="0" err="1">
                  <a:solidFill>
                    <a:prstClr val="white"/>
                  </a:solidFill>
                  <a:latin typeface="Arial" panose="020B0604020202020204"/>
                </a:rPr>
                <a:t>Pirfenidon</a:t>
              </a:r>
              <a:endParaRPr lang="en-GB" sz="1400" b="1" baseline="3000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15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1213D-0B96-40B4-8544-11B3CDA6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84" y="-5864"/>
            <a:ext cx="8479436" cy="709712"/>
          </a:xfrm>
        </p:spPr>
        <p:txBody>
          <a:bodyPr/>
          <a:lstStyle/>
          <a:p>
            <a:r>
              <a:rPr lang="tr-TR" sz="1800" dirty="0"/>
              <a:t>Özet</a:t>
            </a:r>
            <a:endParaRPr lang="de-DE" sz="1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3106CC-7646-4290-86E1-EE5F0B65F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5" y="829923"/>
            <a:ext cx="8479436" cy="1008000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936000" anchor="ctr"/>
          <a:lstStyle/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err="1">
                <a:ea typeface="Times New Roman" panose="02020603050405020304" pitchFamily="18" charset="0"/>
              </a:rPr>
              <a:t>Kılavuz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</a:rPr>
              <a:t>komitesi</a:t>
            </a:r>
            <a:r>
              <a:rPr lang="en-US" sz="1400" dirty="0">
                <a:ea typeface="Times New Roman" panose="02020603050405020304" pitchFamily="18" charset="0"/>
              </a:rPr>
              <a:t>, “</a:t>
            </a:r>
            <a:r>
              <a:rPr lang="tr-TR" sz="1400" dirty="0">
                <a:ea typeface="Times New Roman" panose="02020603050405020304" pitchFamily="18" charset="0"/>
              </a:rPr>
              <a:t>progresif </a:t>
            </a:r>
            <a:r>
              <a:rPr lang="en-US" sz="1400" dirty="0" err="1">
                <a:ea typeface="Times New Roman" panose="02020603050405020304" pitchFamily="18" charset="0"/>
              </a:rPr>
              <a:t>fibrozan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tr-TR" sz="1400" dirty="0">
                <a:ea typeface="Times New Roman" panose="02020603050405020304" pitchFamily="18" charset="0"/>
              </a:rPr>
              <a:t>ILD</a:t>
            </a:r>
            <a:r>
              <a:rPr lang="en-US" sz="1400" dirty="0">
                <a:ea typeface="Times New Roman" panose="02020603050405020304" pitchFamily="18" charset="0"/>
              </a:rPr>
              <a:t>” </a:t>
            </a:r>
            <a:r>
              <a:rPr lang="tr-TR" sz="1400" dirty="0">
                <a:ea typeface="Times New Roman" panose="02020603050405020304" pitchFamily="18" charset="0"/>
              </a:rPr>
              <a:t>ifadesi </a:t>
            </a:r>
            <a:r>
              <a:rPr lang="en-US" sz="1400" dirty="0">
                <a:ea typeface="Times New Roman" panose="02020603050405020304" pitchFamily="18" charset="0"/>
              </a:rPr>
              <a:t>“</a:t>
            </a:r>
            <a:r>
              <a:rPr lang="tr-TR" sz="1400" dirty="0">
                <a:ea typeface="Times New Roman" panose="02020603050405020304" pitchFamily="18" charset="0"/>
              </a:rPr>
              <a:t>progresif </a:t>
            </a:r>
            <a:r>
              <a:rPr lang="en-US" sz="1400" dirty="0" err="1">
                <a:ea typeface="Times New Roman" panose="02020603050405020304" pitchFamily="18" charset="0"/>
              </a:rPr>
              <a:t>pulmoner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</a:rPr>
              <a:t>fibrozis</a:t>
            </a:r>
            <a:r>
              <a:rPr lang="en-US" sz="1400" dirty="0">
                <a:ea typeface="Times New Roman" panose="02020603050405020304" pitchFamily="18" charset="0"/>
              </a:rPr>
              <a:t>” (PPF) </a:t>
            </a:r>
            <a:r>
              <a:rPr lang="tr-TR" sz="1400" dirty="0">
                <a:ea typeface="Times New Roman" panose="02020603050405020304" pitchFamily="18" charset="0"/>
              </a:rPr>
              <a:t>ifadesini </a:t>
            </a:r>
            <a:r>
              <a:rPr lang="en-US" sz="1400" dirty="0" err="1">
                <a:ea typeface="Times New Roman" panose="02020603050405020304" pitchFamily="18" charset="0"/>
              </a:rPr>
              <a:t>benimsemeyi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tr-TR" sz="1400" dirty="0">
                <a:ea typeface="Times New Roman" panose="02020603050405020304" pitchFamily="18" charset="0"/>
              </a:rPr>
              <a:t>seçmiştir</a:t>
            </a:r>
            <a:endParaRPr lang="de-DE" sz="1100" dirty="0">
              <a:ea typeface="DengXian" panose="02010600030101010101" pitchFamily="2" charset="-122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A5DAB4-7953-5D43-C950-8EA545A0B60D}"/>
              </a:ext>
            </a:extLst>
          </p:cNvPr>
          <p:cNvGrpSpPr/>
          <p:nvPr/>
        </p:nvGrpSpPr>
        <p:grpSpPr>
          <a:xfrm>
            <a:off x="494651" y="1060206"/>
            <a:ext cx="612000" cy="612000"/>
            <a:chOff x="5353050" y="273844"/>
            <a:chExt cx="792000" cy="792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E4C47B8-8AA2-9C78-B290-AFA238719A78}"/>
                </a:ext>
              </a:extLst>
            </p:cNvPr>
            <p:cNvSpPr/>
            <p:nvPr/>
          </p:nvSpPr>
          <p:spPr>
            <a:xfrm>
              <a:off x="5353050" y="273844"/>
              <a:ext cx="792000" cy="792000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tx2"/>
                </a:solidFill>
              </a:endParaRPr>
            </a:p>
          </p:txBody>
        </p:sp>
        <p:pic>
          <p:nvPicPr>
            <p:cNvPr id="11" name="Graphic 10" descr="Users with solid fill">
              <a:extLst>
                <a:ext uri="{FF2B5EF4-FFF2-40B4-BE49-F238E27FC236}">
                  <a16:creationId xmlns:a16="http://schemas.microsoft.com/office/drawing/2014/main" id="{A51152D2-DBE1-AE4D-E1AA-1A98F3828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01020" y="321814"/>
              <a:ext cx="696061" cy="696061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69D6422-0529-06DC-E2EE-88708B43A289}"/>
              </a:ext>
            </a:extLst>
          </p:cNvPr>
          <p:cNvGrpSpPr/>
          <p:nvPr/>
        </p:nvGrpSpPr>
        <p:grpSpPr>
          <a:xfrm>
            <a:off x="329784" y="1957440"/>
            <a:ext cx="8479436" cy="1493143"/>
            <a:chOff x="329784" y="2126886"/>
            <a:chExt cx="8479436" cy="1493143"/>
          </a:xfrm>
        </p:grpSpPr>
        <p:sp>
          <p:nvSpPr>
            <p:cNvPr id="6" name="Inhaltsplatzhalter 2">
              <a:extLst>
                <a:ext uri="{FF2B5EF4-FFF2-40B4-BE49-F238E27FC236}">
                  <a16:creationId xmlns:a16="http://schemas.microsoft.com/office/drawing/2014/main" id="{C8512103-6970-61E3-EE91-2605A89AE105}"/>
                </a:ext>
              </a:extLst>
            </p:cNvPr>
            <p:cNvSpPr txBox="1">
              <a:spLocks/>
            </p:cNvSpPr>
            <p:nvPr/>
          </p:nvSpPr>
          <p:spPr>
            <a:xfrm>
              <a:off x="329784" y="2126886"/>
              <a:ext cx="8479436" cy="1493143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</p:spPr>
          <p:txBody>
            <a:bodyPr vert="horz" lIns="936000" tIns="45720" rIns="91440" bIns="45720" rtlCol="0" anchor="ctr">
              <a:noAutofit/>
            </a:bodyPr>
            <a:lstStyle>
              <a:lvl1pPr marL="171450" indent="-1714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2"/>
                </a:buClr>
                <a:buSzPct val="90000"/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2"/>
                </a:buClr>
                <a:buFont typeface="Arial" panose="020B0604020202020204" pitchFamily="34" charset="0"/>
                <a:buChar char="‒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2"/>
                </a:buClr>
                <a:buFont typeface="Arial" panose="020B0604020202020204" pitchFamily="34" charset="0"/>
                <a:buChar char="˃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5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US" sz="1400" dirty="0">
                  <a:ea typeface="Times New Roman" panose="02020603050405020304" pitchFamily="18" charset="0"/>
                </a:rPr>
                <a:t>ATS/ERS/JRS/ALAT </a:t>
              </a:r>
              <a:r>
                <a:rPr lang="tr-TR" sz="1400" dirty="0">
                  <a:ea typeface="Times New Roman" panose="02020603050405020304" pitchFamily="18" charset="0"/>
                </a:rPr>
                <a:t>klinik pratik kılavuzunda</a:t>
              </a:r>
              <a:r>
                <a:rPr lang="en-US" sz="1400" dirty="0">
                  <a:ea typeface="Times New Roman" panose="02020603050405020304" pitchFamily="18" charset="0"/>
                </a:rPr>
                <a:t>:</a:t>
              </a:r>
            </a:p>
            <a:p>
              <a:pPr>
                <a:lnSpc>
                  <a:spcPct val="105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100" dirty="0">
                  <a:ea typeface="Times New Roman" panose="02020603050405020304" pitchFamily="18" charset="0"/>
                </a:rPr>
                <a:t>İPF </a:t>
              </a:r>
              <a:r>
                <a:rPr lang="en-US" sz="1100" dirty="0" err="1">
                  <a:ea typeface="Times New Roman" panose="02020603050405020304" pitchFamily="18" charset="0"/>
                </a:rPr>
                <a:t>dışı</a:t>
              </a:r>
              <a:r>
                <a:rPr lang="en-US" sz="1100" dirty="0">
                  <a:ea typeface="Times New Roman" panose="02020603050405020304" pitchFamily="18" charset="0"/>
                </a:rPr>
                <a:t> ILD </a:t>
              </a:r>
              <a:r>
                <a:rPr lang="en-US" sz="1100" dirty="0" err="1">
                  <a:ea typeface="Times New Roman" panose="02020603050405020304" pitchFamily="18" charset="0"/>
                </a:rPr>
                <a:t>bulunan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en-US" sz="1100" dirty="0" err="1">
                  <a:ea typeface="Times New Roman" panose="02020603050405020304" pitchFamily="18" charset="0"/>
                </a:rPr>
                <a:t>bir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en-US" sz="1100" dirty="0" err="1">
                  <a:ea typeface="Times New Roman" panose="02020603050405020304" pitchFamily="18" charset="0"/>
                </a:rPr>
                <a:t>hastada</a:t>
              </a:r>
              <a:r>
                <a:rPr lang="en-US" sz="1100" dirty="0">
                  <a:ea typeface="Times New Roman" panose="02020603050405020304" pitchFamily="18" charset="0"/>
                </a:rPr>
                <a:t>, PPF (</a:t>
              </a:r>
              <a:r>
                <a:rPr lang="en-US" sz="1100" dirty="0" err="1">
                  <a:ea typeface="Times New Roman" panose="02020603050405020304" pitchFamily="18" charset="0"/>
                </a:rPr>
                <a:t>progresif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en-US" sz="1100" dirty="0" err="1">
                  <a:ea typeface="Times New Roman" panose="02020603050405020304" pitchFamily="18" charset="0"/>
                </a:rPr>
                <a:t>pulmoner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en-US" sz="1100" dirty="0" err="1">
                  <a:ea typeface="Times New Roman" panose="02020603050405020304" pitchFamily="18" charset="0"/>
                </a:rPr>
                <a:t>fibrozis</a:t>
              </a:r>
              <a:r>
                <a:rPr lang="en-US" sz="1100" dirty="0">
                  <a:ea typeface="Times New Roman" panose="02020603050405020304" pitchFamily="18" charset="0"/>
                </a:rPr>
                <a:t>), </a:t>
              </a:r>
              <a:r>
                <a:rPr lang="en-US" sz="1100" dirty="0" err="1">
                  <a:ea typeface="Times New Roman" panose="02020603050405020304" pitchFamily="18" charset="0"/>
                </a:rPr>
                <a:t>alternatif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en-US" sz="1100" dirty="0" err="1">
                  <a:ea typeface="Times New Roman" panose="02020603050405020304" pitchFamily="18" charset="0"/>
                </a:rPr>
                <a:t>bir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en-US" sz="1100" dirty="0" err="1">
                  <a:ea typeface="Times New Roman" panose="02020603050405020304" pitchFamily="18" charset="0"/>
                </a:rPr>
                <a:t>açıklama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en-US" sz="1100" dirty="0" err="1">
                  <a:ea typeface="Times New Roman" panose="02020603050405020304" pitchFamily="18" charset="0"/>
                </a:rPr>
                <a:t>olmaksızın</a:t>
              </a:r>
              <a:r>
                <a:rPr lang="en-US" sz="1100" dirty="0">
                  <a:ea typeface="Times New Roman" panose="02020603050405020304" pitchFamily="18" charset="0"/>
                </a:rPr>
                <a:t> son 1 </a:t>
              </a:r>
              <a:r>
                <a:rPr lang="en-US" sz="1100" dirty="0" err="1">
                  <a:ea typeface="Times New Roman" panose="02020603050405020304" pitchFamily="18" charset="0"/>
                </a:rPr>
                <a:t>yıl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en-US" sz="1100" dirty="0" err="1">
                  <a:ea typeface="Times New Roman" panose="02020603050405020304" pitchFamily="18" charset="0"/>
                </a:rPr>
                <a:t>içinde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en-US" sz="1100" dirty="0" err="1">
                  <a:ea typeface="Times New Roman" panose="02020603050405020304" pitchFamily="18" charset="0"/>
                </a:rPr>
                <a:t>üç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en-US" sz="1100" dirty="0" err="1">
                  <a:ea typeface="Times New Roman" panose="02020603050405020304" pitchFamily="18" charset="0"/>
                </a:rPr>
                <a:t>kriterden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en-US" sz="1100" dirty="0" err="1">
                  <a:ea typeface="Times New Roman" panose="02020603050405020304" pitchFamily="18" charset="0"/>
                </a:rPr>
                <a:t>en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en-US" sz="1100" dirty="0" err="1">
                  <a:ea typeface="Times New Roman" panose="02020603050405020304" pitchFamily="18" charset="0"/>
                </a:rPr>
                <a:t>az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en-US" sz="1100" dirty="0" err="1">
                  <a:ea typeface="Times New Roman" panose="02020603050405020304" pitchFamily="18" charset="0"/>
                </a:rPr>
                <a:t>ikisinin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tr-TR" sz="1100" dirty="0">
                  <a:ea typeface="Times New Roman" panose="02020603050405020304" pitchFamily="18" charset="0"/>
                </a:rPr>
                <a:t>(solunum semptomlarında kötüleşme, fizyolojik progresyon ve radyolojik progresyon) </a:t>
              </a:r>
              <a:r>
                <a:rPr lang="en-US" sz="1100" dirty="0" err="1">
                  <a:ea typeface="Times New Roman" panose="02020603050405020304" pitchFamily="18" charset="0"/>
                </a:rPr>
                <a:t>olarak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tr-TR" sz="1100" dirty="0">
                  <a:ea typeface="Times New Roman" panose="02020603050405020304" pitchFamily="18" charset="0"/>
                </a:rPr>
                <a:t>tanımlanmıştır</a:t>
              </a:r>
              <a:r>
                <a:rPr lang="en-US" sz="1100" dirty="0">
                  <a:ea typeface="Times New Roman" panose="02020603050405020304" pitchFamily="18" charset="0"/>
                </a:rPr>
                <a:t>:</a:t>
              </a:r>
              <a:endParaRPr lang="tr-TR" sz="1100" dirty="0">
                <a:ea typeface="Times New Roman" panose="02020603050405020304" pitchFamily="18" charset="0"/>
              </a:endParaRPr>
            </a:p>
            <a:p>
              <a:pPr>
                <a:lnSpc>
                  <a:spcPct val="105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100" dirty="0" err="1">
                  <a:ea typeface="Times New Roman" panose="02020603050405020304" pitchFamily="18" charset="0"/>
                </a:rPr>
                <a:t>PPF'nin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en-US" sz="1100" dirty="0" err="1">
                  <a:ea typeface="Times New Roman" panose="02020603050405020304" pitchFamily="18" charset="0"/>
                </a:rPr>
                <a:t>birçok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en-US" sz="1100" dirty="0" err="1">
                  <a:ea typeface="Times New Roman" panose="02020603050405020304" pitchFamily="18" charset="0"/>
                </a:rPr>
                <a:t>farklı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en-US" sz="1100" dirty="0" err="1">
                  <a:ea typeface="Times New Roman" panose="02020603050405020304" pitchFamily="18" charset="0"/>
                </a:rPr>
                <a:t>fibrotik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en-US" sz="1100" dirty="0" err="1">
                  <a:ea typeface="Times New Roman" panose="02020603050405020304" pitchFamily="18" charset="0"/>
                </a:rPr>
                <a:t>akciğer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en-US" sz="1100" dirty="0" err="1">
                  <a:ea typeface="Times New Roman" panose="02020603050405020304" pitchFamily="18" charset="0"/>
                </a:rPr>
                <a:t>hastalığında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tr-TR" sz="1100" dirty="0">
                  <a:ea typeface="Times New Roman" panose="02020603050405020304" pitchFamily="18" charset="0"/>
                </a:rPr>
                <a:t>ortaya çıktığı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en-US" sz="1100" dirty="0" err="1">
                  <a:ea typeface="Times New Roman" panose="02020603050405020304" pitchFamily="18" charset="0"/>
                </a:rPr>
                <a:t>kabul</a:t>
              </a:r>
              <a:r>
                <a:rPr lang="en-US" sz="1100" dirty="0">
                  <a:ea typeface="Times New Roman" panose="02020603050405020304" pitchFamily="18" charset="0"/>
                </a:rPr>
                <a:t> e</a:t>
              </a:r>
              <a:r>
                <a:rPr lang="tr-TR" sz="1100" dirty="0">
                  <a:ea typeface="Times New Roman" panose="02020603050405020304" pitchFamily="18" charset="0"/>
                </a:rPr>
                <a:t>dilmiştir</a:t>
              </a:r>
            </a:p>
            <a:p>
              <a:pPr>
                <a:lnSpc>
                  <a:spcPct val="105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100" dirty="0" err="1">
                  <a:ea typeface="Times New Roman" panose="02020603050405020304" pitchFamily="18" charset="0"/>
                </a:rPr>
                <a:t>PPF'nin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en-US" sz="1100" dirty="0" err="1">
                  <a:ea typeface="Times New Roman" panose="02020603050405020304" pitchFamily="18" charset="0"/>
                </a:rPr>
                <a:t>bir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en-US" sz="1100" dirty="0" err="1">
                  <a:ea typeface="Times New Roman" panose="02020603050405020304" pitchFamily="18" charset="0"/>
                </a:rPr>
                <a:t>tanı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tr-TR" sz="1100" dirty="0">
                  <a:ea typeface="Times New Roman" panose="02020603050405020304" pitchFamily="18" charset="0"/>
                </a:rPr>
                <a:t>olmadığı</a:t>
              </a:r>
              <a:r>
                <a:rPr lang="en-US" sz="1100" dirty="0">
                  <a:ea typeface="Times New Roman" panose="02020603050405020304" pitchFamily="18" charset="0"/>
                </a:rPr>
                <a:t>, </a:t>
              </a:r>
              <a:r>
                <a:rPr lang="en-US" sz="1100" dirty="0" err="1">
                  <a:ea typeface="Times New Roman" panose="02020603050405020304" pitchFamily="18" charset="0"/>
                </a:rPr>
                <a:t>bu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en-US" sz="1100" dirty="0" err="1">
                  <a:ea typeface="Times New Roman" panose="02020603050405020304" pitchFamily="18" charset="0"/>
                </a:rPr>
                <a:t>ILD'lerde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tr-TR" sz="1100" dirty="0">
                  <a:ea typeface="Times New Roman" panose="02020603050405020304" pitchFamily="18" charset="0"/>
                </a:rPr>
                <a:t>progresyonun </a:t>
              </a:r>
              <a:r>
                <a:rPr lang="en-US" sz="1100" dirty="0" err="1">
                  <a:ea typeface="Times New Roman" panose="02020603050405020304" pitchFamily="18" charset="0"/>
                </a:rPr>
                <a:t>ortak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en-US" sz="1100" dirty="0" err="1">
                  <a:ea typeface="Times New Roman" panose="02020603050405020304" pitchFamily="18" charset="0"/>
                </a:rPr>
                <a:t>bir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en-US" sz="1100" dirty="0" err="1">
                  <a:ea typeface="Times New Roman" panose="02020603050405020304" pitchFamily="18" charset="0"/>
                </a:rPr>
                <a:t>özelliği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tr-TR" sz="1100" dirty="0">
                  <a:ea typeface="Times New Roman" panose="02020603050405020304" pitchFamily="18" charset="0"/>
                </a:rPr>
                <a:t>olduğu </a:t>
              </a:r>
              <a:r>
                <a:rPr lang="en-US" sz="1100" dirty="0" err="1">
                  <a:ea typeface="Times New Roman" panose="02020603050405020304" pitchFamily="18" charset="0"/>
                </a:rPr>
                <a:t>açıklığa</a:t>
              </a:r>
              <a:r>
                <a:rPr lang="en-US" sz="1100" dirty="0">
                  <a:ea typeface="Times New Roman" panose="02020603050405020304" pitchFamily="18" charset="0"/>
                </a:rPr>
                <a:t> </a:t>
              </a:r>
              <a:r>
                <a:rPr lang="en-US" sz="1100" dirty="0" err="1">
                  <a:ea typeface="Times New Roman" panose="02020603050405020304" pitchFamily="18" charset="0"/>
                </a:rPr>
                <a:t>kavuştur</a:t>
              </a:r>
              <a:r>
                <a:rPr lang="tr-TR" sz="1100" dirty="0">
                  <a:ea typeface="Times New Roman" panose="02020603050405020304" pitchFamily="18" charset="0"/>
                </a:rPr>
                <a:t>ulmuştur</a:t>
              </a:r>
              <a:endParaRPr lang="en-US" sz="1100" dirty="0">
                <a:ea typeface="Times New Roman" panose="02020603050405020304" pitchFamily="18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B888BC6-4BDB-A0A2-4EF7-E950B91155BF}"/>
                </a:ext>
              </a:extLst>
            </p:cNvPr>
            <p:cNvGrpSpPr/>
            <p:nvPr/>
          </p:nvGrpSpPr>
          <p:grpSpPr>
            <a:xfrm>
              <a:off x="494651" y="2567457"/>
              <a:ext cx="612000" cy="612000"/>
              <a:chOff x="-612000" y="2486765"/>
              <a:chExt cx="612000" cy="61200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338BF09-4E69-E14C-3F44-CAB65747E383}"/>
                  </a:ext>
                </a:extLst>
              </p:cNvPr>
              <p:cNvSpPr/>
              <p:nvPr/>
            </p:nvSpPr>
            <p:spPr>
              <a:xfrm>
                <a:off x="-612000" y="2486765"/>
                <a:ext cx="612000" cy="612000"/>
              </a:xfrm>
              <a:prstGeom prst="ellipse">
                <a:avLst/>
              </a:prstGeom>
              <a:solidFill>
                <a:schemeClr val="tx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17" name="Graphic 16" descr="Checklist with solid fill">
                <a:extLst>
                  <a:ext uri="{FF2B5EF4-FFF2-40B4-BE49-F238E27FC236}">
                    <a16:creationId xmlns:a16="http://schemas.microsoft.com/office/drawing/2014/main" id="{56A5CE0E-A7BF-FF1E-32D0-025CF145A5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726255">
                <a:off x="-540000" y="2558765"/>
                <a:ext cx="468000" cy="468000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C1F9FDD-2B15-74B8-00B3-FB07D3B829D9}"/>
              </a:ext>
            </a:extLst>
          </p:cNvPr>
          <p:cNvGrpSpPr/>
          <p:nvPr/>
        </p:nvGrpSpPr>
        <p:grpSpPr>
          <a:xfrm>
            <a:off x="329784" y="3570100"/>
            <a:ext cx="8479436" cy="753712"/>
            <a:chOff x="329784" y="3849808"/>
            <a:chExt cx="8479436" cy="753712"/>
          </a:xfrm>
        </p:grpSpPr>
        <p:sp>
          <p:nvSpPr>
            <p:cNvPr id="8" name="Inhaltsplatzhalter 2">
              <a:extLst>
                <a:ext uri="{FF2B5EF4-FFF2-40B4-BE49-F238E27FC236}">
                  <a16:creationId xmlns:a16="http://schemas.microsoft.com/office/drawing/2014/main" id="{16D5D4C3-3A74-B180-18BB-D79D23577952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329784" y="3849808"/>
              <a:ext cx="8479436" cy="753712"/>
            </a:xfrm>
            <a:prstGeom prst="round2SameRect">
              <a:avLst/>
            </a:prstGeom>
            <a:solidFill>
              <a:schemeClr val="tx2"/>
            </a:solidFill>
          </p:spPr>
          <p:txBody>
            <a:bodyPr vert="horz" lIns="936000" tIns="45720" rIns="91440" bIns="45720" rtlCol="0" anchor="ctr">
              <a:noAutofit/>
            </a:bodyPr>
            <a:lstStyle>
              <a:lvl1pPr marL="171450" indent="-1714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2"/>
                </a:buClr>
                <a:buSzPct val="90000"/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2"/>
                </a:buClr>
                <a:buFont typeface="Arial" panose="020B0604020202020204" pitchFamily="34" charset="0"/>
                <a:buChar char="‒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2"/>
                </a:buClr>
                <a:buFont typeface="Arial" panose="020B0604020202020204" pitchFamily="34" charset="0"/>
                <a:buChar char="˃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5000"/>
                </a:lnSpc>
                <a:spcBef>
                  <a:spcPts val="0"/>
                </a:spcBef>
                <a:spcAft>
                  <a:spcPts val="600"/>
                </a:spcAft>
              </a:pPr>
              <a:endParaRPr lang="en-US" sz="1400" dirty="0">
                <a:solidFill>
                  <a:schemeClr val="bg1"/>
                </a:solidFill>
                <a:ea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2D0229-BBB3-1BE3-6AB9-2B980991CA34}"/>
                </a:ext>
              </a:extLst>
            </p:cNvPr>
            <p:cNvSpPr txBox="1"/>
            <p:nvPr/>
          </p:nvSpPr>
          <p:spPr>
            <a:xfrm>
              <a:off x="329784" y="3962136"/>
              <a:ext cx="8479436" cy="529056"/>
            </a:xfrm>
            <a:prstGeom prst="rect">
              <a:avLst/>
            </a:prstGeom>
            <a:noFill/>
          </p:spPr>
          <p:txBody>
            <a:bodyPr wrap="square" lIns="936000">
              <a:spAutoFit/>
            </a:bodyPr>
            <a:lstStyle/>
            <a:p>
              <a:pPr>
                <a:lnSpc>
                  <a:spcPct val="105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400" dirty="0" err="1">
                  <a:solidFill>
                    <a:schemeClr val="bg1"/>
                  </a:solidFill>
                  <a:ea typeface="Times New Roman" panose="02020603050405020304" pitchFamily="18" charset="0"/>
                </a:rPr>
                <a:t>Nintedanib</a:t>
              </a:r>
              <a:r>
                <a:rPr lang="en-US" sz="1400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  <a:ea typeface="Times New Roman" panose="02020603050405020304" pitchFamily="18" charset="0"/>
                </a:rPr>
                <a:t>standart</a:t>
              </a:r>
              <a:r>
                <a:rPr lang="en-US" sz="1400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 </a:t>
              </a:r>
              <a:r>
                <a:rPr lang="tr-TR" sz="1400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yönetimin</a:t>
              </a:r>
              <a:r>
                <a:rPr lang="en-US" sz="1400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* </a:t>
              </a:r>
              <a:r>
                <a:rPr lang="en-US" sz="1400" dirty="0" err="1">
                  <a:solidFill>
                    <a:schemeClr val="bg1"/>
                  </a:solidFill>
                  <a:ea typeface="Times New Roman" panose="02020603050405020304" pitchFamily="18" charset="0"/>
                </a:rPr>
                <a:t>başarısız</a:t>
              </a:r>
              <a:r>
                <a:rPr lang="en-US" sz="1400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 </a:t>
              </a:r>
              <a:r>
                <a:rPr lang="tr-TR" sz="1400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olduğu </a:t>
              </a:r>
              <a:r>
                <a:rPr lang="en-US" sz="1400" dirty="0" err="1">
                  <a:solidFill>
                    <a:schemeClr val="bg1"/>
                  </a:solidFill>
                  <a:ea typeface="Times New Roman" panose="02020603050405020304" pitchFamily="18" charset="0"/>
                </a:rPr>
                <a:t>PPF'li</a:t>
              </a:r>
              <a:r>
                <a:rPr lang="en-US" sz="1400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a typeface="Times New Roman" panose="02020603050405020304" pitchFamily="18" charset="0"/>
                </a:rPr>
                <a:t>hastaların</a:t>
              </a:r>
              <a:r>
                <a:rPr lang="en-US" sz="1400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a typeface="Times New Roman" panose="02020603050405020304" pitchFamily="18" charset="0"/>
                </a:rPr>
                <a:t>tedavisi</a:t>
              </a:r>
              <a:r>
                <a:rPr lang="tr-TR" sz="1400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nde </a:t>
              </a:r>
              <a:r>
                <a:rPr lang="en-US" sz="1400" dirty="0" err="1">
                  <a:solidFill>
                    <a:schemeClr val="bg1"/>
                  </a:solidFill>
                  <a:ea typeface="Times New Roman" panose="02020603050405020304" pitchFamily="18" charset="0"/>
                </a:rPr>
                <a:t>önerilir</a:t>
              </a:r>
              <a:r>
                <a:rPr lang="tr-TR" sz="1400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ken, </a:t>
              </a:r>
              <a:r>
                <a:rPr lang="en-US" sz="1400" dirty="0" err="1">
                  <a:solidFill>
                    <a:schemeClr val="bg1"/>
                  </a:solidFill>
                  <a:ea typeface="Times New Roman" panose="02020603050405020304" pitchFamily="18" charset="0"/>
                </a:rPr>
                <a:t>pirfenidon</a:t>
              </a:r>
              <a:r>
                <a:rPr lang="en-US" sz="1400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a typeface="Times New Roman" panose="02020603050405020304" pitchFamily="18" charset="0"/>
                </a:rPr>
                <a:t>ile</a:t>
              </a:r>
              <a:r>
                <a:rPr lang="en-US" sz="1400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a typeface="Times New Roman" panose="02020603050405020304" pitchFamily="18" charset="0"/>
                </a:rPr>
                <a:t>ilgili</a:t>
              </a:r>
              <a:r>
                <a:rPr lang="en-US" sz="1400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a typeface="Times New Roman" panose="02020603050405020304" pitchFamily="18" charset="0"/>
                </a:rPr>
                <a:t>daha</a:t>
              </a:r>
              <a:r>
                <a:rPr lang="en-US" sz="1400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a typeface="Times New Roman" panose="02020603050405020304" pitchFamily="18" charset="0"/>
                </a:rPr>
                <a:t>fazla</a:t>
              </a:r>
              <a:r>
                <a:rPr lang="en-US" sz="1400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a typeface="Times New Roman" panose="02020603050405020304" pitchFamily="18" charset="0"/>
                </a:rPr>
                <a:t>araştırma</a:t>
              </a:r>
              <a:r>
                <a:rPr lang="en-US" sz="1400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ea typeface="Times New Roman" panose="02020603050405020304" pitchFamily="18" charset="0"/>
                </a:rPr>
                <a:t>yapılması</a:t>
              </a:r>
              <a:r>
                <a:rPr lang="en-US" sz="1400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 </a:t>
              </a:r>
              <a:r>
                <a:rPr lang="tr-TR" sz="1400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önerilmiştir</a:t>
              </a:r>
              <a:r>
                <a:rPr lang="en-US" sz="1400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D2CA91C-89A6-D1AC-7A05-0AC5B41DCDA2}"/>
                </a:ext>
              </a:extLst>
            </p:cNvPr>
            <p:cNvGrpSpPr/>
            <p:nvPr/>
          </p:nvGrpSpPr>
          <p:grpSpPr>
            <a:xfrm>
              <a:off x="494651" y="3920664"/>
              <a:ext cx="612000" cy="612000"/>
              <a:chOff x="-508053" y="3602010"/>
              <a:chExt cx="612000" cy="61200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8B217AD-5587-8F7C-1620-68BA2B2AD5EC}"/>
                  </a:ext>
                </a:extLst>
              </p:cNvPr>
              <p:cNvSpPr/>
              <p:nvPr/>
            </p:nvSpPr>
            <p:spPr>
              <a:xfrm>
                <a:off x="-508053" y="3602010"/>
                <a:ext cx="612000" cy="612000"/>
              </a:xfrm>
              <a:prstGeom prst="ellipse">
                <a:avLst/>
              </a:prstGeom>
              <a:solidFill>
                <a:schemeClr val="tx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15" name="Graphic 14" descr="Medicine with solid fill">
                <a:extLst>
                  <a:ext uri="{FF2B5EF4-FFF2-40B4-BE49-F238E27FC236}">
                    <a16:creationId xmlns:a16="http://schemas.microsoft.com/office/drawing/2014/main" id="{31ACF965-C549-30F8-408B-3257C900AB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-427924" y="3682139"/>
                <a:ext cx="451742" cy="451742"/>
              </a:xfrm>
              <a:prstGeom prst="rect">
                <a:avLst/>
              </a:prstGeom>
            </p:spPr>
          </p:pic>
        </p:grpSp>
      </p:grp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E1FDBD9-7160-5FA6-E36C-617A58C227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200" y="4697313"/>
            <a:ext cx="7961313" cy="274638"/>
          </a:xfrm>
        </p:spPr>
        <p:txBody>
          <a:bodyPr/>
          <a:lstStyle/>
          <a:p>
            <a:r>
              <a:rPr lang="en-US" sz="800" dirty="0"/>
              <a:t>*Standard </a:t>
            </a:r>
            <a:r>
              <a:rPr lang="tr-TR" sz="800" dirty="0"/>
              <a:t>yönetim içerisine gözlem yapılması da dahildir</a:t>
            </a:r>
            <a:br>
              <a:rPr lang="en-US" sz="800" dirty="0"/>
            </a:br>
            <a:r>
              <a:rPr lang="en-US" sz="800" dirty="0"/>
              <a:t>Raghu G </a:t>
            </a:r>
            <a:r>
              <a:rPr lang="en-US" sz="800" i="1" dirty="0"/>
              <a:t>et al. Am J Respir Crit Care Med </a:t>
            </a:r>
            <a:r>
              <a:rPr lang="en-US" sz="800" dirty="0"/>
              <a:t>2022;205:e18–47</a:t>
            </a:r>
          </a:p>
        </p:txBody>
      </p:sp>
    </p:spTree>
    <p:extLst>
      <p:ext uri="{BB962C8B-B14F-4D97-AF65-F5344CB8AC3E}">
        <p14:creationId xmlns:p14="http://schemas.microsoft.com/office/powerpoint/2010/main" val="50426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EF51-112F-452D-9A13-997601FD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84" y="350044"/>
            <a:ext cx="8479436" cy="709712"/>
          </a:xfrm>
        </p:spPr>
        <p:txBody>
          <a:bodyPr/>
          <a:lstStyle/>
          <a:p>
            <a:r>
              <a:rPr lang="en-US" sz="1800" dirty="0"/>
              <a:t>ATS/ERS/JRS/ALAT </a:t>
            </a:r>
            <a:r>
              <a:rPr lang="en-US" sz="1800" dirty="0" err="1"/>
              <a:t>klinik</a:t>
            </a:r>
            <a:r>
              <a:rPr lang="en-US" sz="1800" dirty="0"/>
              <a:t> </a:t>
            </a:r>
            <a:r>
              <a:rPr lang="tr-TR" sz="1800" dirty="0"/>
              <a:t>pratik</a:t>
            </a:r>
            <a:r>
              <a:rPr lang="en-US" sz="1800" dirty="0"/>
              <a:t> </a:t>
            </a:r>
            <a:r>
              <a:rPr lang="en-US" sz="1800" dirty="0" err="1"/>
              <a:t>kılavuzu</a:t>
            </a:r>
            <a:r>
              <a:rPr lang="tr-TR" sz="1800" dirty="0"/>
              <a:t>nda</a:t>
            </a:r>
            <a:r>
              <a:rPr lang="en-US" sz="1800" dirty="0"/>
              <a:t>, </a:t>
            </a:r>
            <a:r>
              <a:rPr lang="en-US" sz="1800" dirty="0" err="1"/>
              <a:t>PPF'nin</a:t>
            </a:r>
            <a:r>
              <a:rPr lang="en-US" sz="1800" dirty="0"/>
              <a:t> </a:t>
            </a:r>
            <a:r>
              <a:rPr lang="tr-TR" sz="1800" dirty="0"/>
              <a:t>tanımına ilişkin konsensüse </a:t>
            </a:r>
            <a:r>
              <a:rPr lang="en-US" sz="1800" dirty="0" err="1"/>
              <a:t>dayalı</a:t>
            </a:r>
            <a:r>
              <a:rPr lang="en-US" sz="1800" dirty="0"/>
              <a:t> </a:t>
            </a:r>
            <a:r>
              <a:rPr lang="en-US" sz="1800" dirty="0" err="1"/>
              <a:t>bir</a:t>
            </a:r>
            <a:r>
              <a:rPr lang="en-US" sz="1800" dirty="0"/>
              <a:t> </a:t>
            </a:r>
            <a:r>
              <a:rPr lang="tr-TR" sz="1800" dirty="0"/>
              <a:t>tanım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antifibrotik</a:t>
            </a:r>
            <a:r>
              <a:rPr lang="en-US" sz="1800" dirty="0"/>
              <a:t> </a:t>
            </a:r>
            <a:r>
              <a:rPr lang="en-US" sz="1800" dirty="0" err="1"/>
              <a:t>kullanımına</a:t>
            </a:r>
            <a:r>
              <a:rPr lang="en-US" sz="1800" dirty="0"/>
              <a:t> </a:t>
            </a:r>
            <a:r>
              <a:rPr lang="en-US" sz="1800" dirty="0" err="1"/>
              <a:t>ilişkin</a:t>
            </a:r>
            <a:r>
              <a:rPr lang="en-US" sz="1800" dirty="0"/>
              <a:t> </a:t>
            </a:r>
            <a:r>
              <a:rPr lang="en-US" sz="1800" dirty="0" err="1"/>
              <a:t>kanıta</a:t>
            </a:r>
            <a:r>
              <a:rPr lang="en-US" sz="1800" dirty="0"/>
              <a:t> </a:t>
            </a:r>
            <a:r>
              <a:rPr lang="en-US" sz="1800" dirty="0" err="1"/>
              <a:t>dayalı</a:t>
            </a:r>
            <a:r>
              <a:rPr lang="en-US" sz="1800" dirty="0"/>
              <a:t> </a:t>
            </a:r>
            <a:r>
              <a:rPr lang="tr-TR" sz="1800" dirty="0"/>
              <a:t>öneriler verilmektedir</a:t>
            </a:r>
            <a:r>
              <a:rPr lang="en-US" sz="1800" dirty="0"/>
              <a:t>.</a:t>
            </a:r>
            <a:endParaRPr lang="en-GB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34DEB5-884F-45FD-8DC5-65AD8B7DDD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800" dirty="0"/>
              <a:t>* &lt;</a:t>
            </a:r>
            <a:r>
              <a:rPr lang="tr-TR" sz="800" dirty="0"/>
              <a:t>%</a:t>
            </a:r>
            <a:r>
              <a:rPr lang="en-US" sz="800" dirty="0"/>
              <a:t>20 </a:t>
            </a:r>
            <a:r>
              <a:rPr lang="tr-TR" sz="800" dirty="0"/>
              <a:t>çekimser görüş varlıığında</a:t>
            </a:r>
            <a:br>
              <a:rPr lang="en-US" sz="800" dirty="0"/>
            </a:br>
            <a:r>
              <a:rPr lang="en-US" sz="800" dirty="0"/>
              <a:t>Raghu G </a:t>
            </a:r>
            <a:r>
              <a:rPr lang="en-US" sz="800" i="1" dirty="0"/>
              <a:t>et al. Am J Respir Crit Care Med </a:t>
            </a:r>
            <a:r>
              <a:rPr lang="en-US" sz="800" dirty="0"/>
              <a:t>2022;205:e18–47</a:t>
            </a:r>
            <a:endParaRPr lang="en-US" sz="800" i="1" dirty="0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0E98433A-FF7D-42F8-A998-FBC325452E8F}"/>
              </a:ext>
            </a:extLst>
          </p:cNvPr>
          <p:cNvSpPr/>
          <p:nvPr/>
        </p:nvSpPr>
        <p:spPr>
          <a:xfrm>
            <a:off x="329785" y="1118096"/>
            <a:ext cx="4076469" cy="1753355"/>
          </a:xfrm>
          <a:prstGeom prst="round2Same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09508">
              <a:defRPr/>
            </a:pPr>
            <a:endParaRPr lang="en-GB" sz="1600" dirty="0">
              <a:solidFill>
                <a:srgbClr val="001E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BE3AD925-A58B-4A55-B04F-BE3B7106EF29}"/>
              </a:ext>
            </a:extLst>
          </p:cNvPr>
          <p:cNvSpPr/>
          <p:nvPr/>
        </p:nvSpPr>
        <p:spPr>
          <a:xfrm>
            <a:off x="4657726" y="1118096"/>
            <a:ext cx="4151495" cy="1753355"/>
          </a:xfrm>
          <a:prstGeom prst="round2Same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09508">
              <a:defRPr/>
            </a:pPr>
            <a:endParaRPr lang="en-GB" sz="1600" dirty="0">
              <a:solidFill>
                <a:srgbClr val="001E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C73CC1-8414-4188-B74C-713845D2A921}"/>
              </a:ext>
            </a:extLst>
          </p:cNvPr>
          <p:cNvSpPr/>
          <p:nvPr/>
        </p:nvSpPr>
        <p:spPr>
          <a:xfrm>
            <a:off x="329785" y="2871443"/>
            <a:ext cx="8479436" cy="1761279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09508">
              <a:defRPr/>
            </a:pPr>
            <a:endParaRPr lang="en-GB" sz="1600" dirty="0">
              <a:solidFill>
                <a:srgbClr val="001E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B3FC36-30FC-4013-B11D-26B25AED7B88}"/>
              </a:ext>
            </a:extLst>
          </p:cNvPr>
          <p:cNvSpPr txBox="1"/>
          <p:nvPr/>
        </p:nvSpPr>
        <p:spPr>
          <a:xfrm>
            <a:off x="1389597" y="1225840"/>
            <a:ext cx="2824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08">
              <a:defRPr/>
            </a:pP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Anlatı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bölümleri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örneğin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radyolojik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kriterler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fizyolojik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kriterler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tanımlar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tartışma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yoluyla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konsensüre varılarak oluşturulmuş</a:t>
            </a:r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7FE33F-E17B-4808-B689-9066E0A6BC3A}"/>
              </a:ext>
            </a:extLst>
          </p:cNvPr>
          <p:cNvSpPr txBox="1"/>
          <p:nvPr/>
        </p:nvSpPr>
        <p:spPr>
          <a:xfrm>
            <a:off x="5545335" y="1225840"/>
            <a:ext cx="3076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08">
              <a:defRPr/>
            </a:pPr>
            <a:r>
              <a:rPr lang="tr-T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Nintedanib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pirfenidon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hakkındaki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sorular</a:t>
            </a:r>
            <a:r>
              <a:rPr lang="tr-T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sistematik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incelemeler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yaklaşımı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kullanılarak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kanıta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dayalı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önerilerle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yanıtlanmıştır</a:t>
            </a:r>
            <a:endParaRPr lang="en-GB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E41B1E-BD28-4038-99B7-5CEFAF6E1315}"/>
              </a:ext>
            </a:extLst>
          </p:cNvPr>
          <p:cNvGrpSpPr>
            <a:grpSpLocks noChangeAspect="1"/>
          </p:cNvGrpSpPr>
          <p:nvPr/>
        </p:nvGrpSpPr>
        <p:grpSpPr>
          <a:xfrm>
            <a:off x="382287" y="3214831"/>
            <a:ext cx="1664201" cy="1113437"/>
            <a:chOff x="-135378" y="3510198"/>
            <a:chExt cx="1727491" cy="1145274"/>
          </a:xfrm>
        </p:grpSpPr>
        <p:pic>
          <p:nvPicPr>
            <p:cNvPr id="14" name="Graphic 13" descr="Man">
              <a:extLst>
                <a:ext uri="{FF2B5EF4-FFF2-40B4-BE49-F238E27FC236}">
                  <a16:creationId xmlns:a16="http://schemas.microsoft.com/office/drawing/2014/main" id="{0EF56E5D-96C4-4DED-BC0A-1BBBA2FC6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51298" y="3526560"/>
              <a:ext cx="566501" cy="566501"/>
            </a:xfrm>
            <a:prstGeom prst="rect">
              <a:avLst/>
            </a:prstGeom>
          </p:spPr>
        </p:pic>
        <p:pic>
          <p:nvPicPr>
            <p:cNvPr id="15" name="Graphic 14" descr="Woman">
              <a:extLst>
                <a:ext uri="{FF2B5EF4-FFF2-40B4-BE49-F238E27FC236}">
                  <a16:creationId xmlns:a16="http://schemas.microsoft.com/office/drawing/2014/main" id="{EB484558-B3E5-49E8-A67F-2FC1A94E4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437974" y="3518378"/>
              <a:ext cx="566501" cy="566501"/>
            </a:xfrm>
            <a:prstGeom prst="rect">
              <a:avLst/>
            </a:prstGeom>
          </p:spPr>
        </p:pic>
        <p:pic>
          <p:nvPicPr>
            <p:cNvPr id="16" name="Graphic 15" descr="Man">
              <a:extLst>
                <a:ext uri="{FF2B5EF4-FFF2-40B4-BE49-F238E27FC236}">
                  <a16:creationId xmlns:a16="http://schemas.microsoft.com/office/drawing/2014/main" id="{99EFA8B6-FA59-4E32-A293-8CC01FCEE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724649" y="3510198"/>
              <a:ext cx="566501" cy="566501"/>
            </a:xfrm>
            <a:prstGeom prst="rect">
              <a:avLst/>
            </a:prstGeom>
          </p:spPr>
        </p:pic>
        <p:pic>
          <p:nvPicPr>
            <p:cNvPr id="17" name="Graphic 16" descr="Woman">
              <a:extLst>
                <a:ext uri="{FF2B5EF4-FFF2-40B4-BE49-F238E27FC236}">
                  <a16:creationId xmlns:a16="http://schemas.microsoft.com/office/drawing/2014/main" id="{566629EC-1E4E-4F51-A3B7-01B612605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1011324" y="3514288"/>
              <a:ext cx="566501" cy="566501"/>
            </a:xfrm>
            <a:prstGeom prst="rect">
              <a:avLst/>
            </a:prstGeom>
          </p:spPr>
        </p:pic>
        <p:pic>
          <p:nvPicPr>
            <p:cNvPr id="18" name="Graphic 17" descr="Woman">
              <a:extLst>
                <a:ext uri="{FF2B5EF4-FFF2-40B4-BE49-F238E27FC236}">
                  <a16:creationId xmlns:a16="http://schemas.microsoft.com/office/drawing/2014/main" id="{73CB508C-8876-48DF-B988-A6B46654E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-135378" y="3522469"/>
              <a:ext cx="566501" cy="566501"/>
            </a:xfrm>
            <a:prstGeom prst="rect">
              <a:avLst/>
            </a:prstGeom>
          </p:spPr>
        </p:pic>
        <p:pic>
          <p:nvPicPr>
            <p:cNvPr id="19" name="Graphic 18" descr="Man">
              <a:extLst>
                <a:ext uri="{FF2B5EF4-FFF2-40B4-BE49-F238E27FC236}">
                  <a16:creationId xmlns:a16="http://schemas.microsoft.com/office/drawing/2014/main" id="{1A5C04E9-A78A-400B-8396-869AA2129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65586" y="4088971"/>
              <a:ext cx="566501" cy="566501"/>
            </a:xfrm>
            <a:prstGeom prst="rect">
              <a:avLst/>
            </a:prstGeom>
          </p:spPr>
        </p:pic>
        <p:pic>
          <p:nvPicPr>
            <p:cNvPr id="20" name="Graphic 19" descr="Woman">
              <a:extLst>
                <a:ext uri="{FF2B5EF4-FFF2-40B4-BE49-F238E27FC236}">
                  <a16:creationId xmlns:a16="http://schemas.microsoft.com/office/drawing/2014/main" id="{1F9280A8-180B-4003-927A-C6EA86CFC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452262" y="4080789"/>
              <a:ext cx="566501" cy="566501"/>
            </a:xfrm>
            <a:prstGeom prst="rect">
              <a:avLst/>
            </a:prstGeom>
          </p:spPr>
        </p:pic>
        <p:pic>
          <p:nvPicPr>
            <p:cNvPr id="21" name="Graphic 20" descr="Man">
              <a:extLst>
                <a:ext uri="{FF2B5EF4-FFF2-40B4-BE49-F238E27FC236}">
                  <a16:creationId xmlns:a16="http://schemas.microsoft.com/office/drawing/2014/main" id="{F1C94DA2-E619-4162-ADDD-42660A7E5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H="1">
              <a:off x="738937" y="4072609"/>
              <a:ext cx="566501" cy="566501"/>
            </a:xfrm>
            <a:prstGeom prst="rect">
              <a:avLst/>
            </a:prstGeom>
          </p:spPr>
        </p:pic>
        <p:pic>
          <p:nvPicPr>
            <p:cNvPr id="22" name="Graphic 21" descr="Woman">
              <a:extLst>
                <a:ext uri="{FF2B5EF4-FFF2-40B4-BE49-F238E27FC236}">
                  <a16:creationId xmlns:a16="http://schemas.microsoft.com/office/drawing/2014/main" id="{4B803421-C225-45BC-A223-DC2D5294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025612" y="4076699"/>
              <a:ext cx="566501" cy="566501"/>
            </a:xfrm>
            <a:prstGeom prst="rect">
              <a:avLst/>
            </a:prstGeom>
          </p:spPr>
        </p:pic>
        <p:pic>
          <p:nvPicPr>
            <p:cNvPr id="23" name="Graphic 22" descr="Woman">
              <a:extLst>
                <a:ext uri="{FF2B5EF4-FFF2-40B4-BE49-F238E27FC236}">
                  <a16:creationId xmlns:a16="http://schemas.microsoft.com/office/drawing/2014/main" id="{30CF7BBD-01CE-4307-B33A-D69204B91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-121090" y="4084880"/>
              <a:ext cx="566501" cy="566501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90B274D-548A-49F8-BE3B-6C8FEBF6A493}"/>
              </a:ext>
            </a:extLst>
          </p:cNvPr>
          <p:cNvSpPr txBox="1"/>
          <p:nvPr/>
        </p:nvSpPr>
        <p:spPr>
          <a:xfrm>
            <a:off x="2022790" y="2909760"/>
            <a:ext cx="678643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08">
              <a:spcAft>
                <a:spcPts val="600"/>
              </a:spcAft>
              <a:defRPr/>
            </a:pPr>
            <a:r>
              <a:rPr lang="en-US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önerinin</a:t>
            </a:r>
            <a:r>
              <a:rPr lang="en-US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yapılabilmesi</a:t>
            </a:r>
            <a:r>
              <a:rPr lang="en-US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&gt;%70 </a:t>
            </a:r>
            <a:r>
              <a:rPr lang="tr-TR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uzlaşma</a:t>
            </a:r>
            <a:r>
              <a:rPr lang="en-US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tr-TR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şartı aranmıştır</a:t>
            </a:r>
          </a:p>
          <a:p>
            <a:pPr defTabSz="609508">
              <a:spcAft>
                <a:spcPts val="600"/>
              </a:spcAft>
              <a:defRPr/>
            </a:pPr>
            <a:r>
              <a:rPr lang="en-US" sz="11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Güçlü</a:t>
            </a:r>
            <a:r>
              <a:rPr lang="en-US" sz="11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öneri</a:t>
            </a:r>
            <a:r>
              <a:rPr lang="en-US" sz="11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hastaların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büyük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çoğunluğu</a:t>
            </a:r>
            <a:r>
              <a:rPr lang="tr-TR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nda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önerilen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eylem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planı uygulanmalıdır</a:t>
            </a:r>
            <a:r>
              <a:rPr lang="en-US" sz="11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1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09508">
              <a:spcAft>
                <a:spcPts val="600"/>
              </a:spcAft>
              <a:defRPr/>
            </a:pPr>
            <a:r>
              <a:rPr lang="tr-TR" sz="11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Koşullu öneri</a:t>
            </a:r>
            <a:r>
              <a:rPr lang="en-US" sz="11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farklı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hastalar</a:t>
            </a:r>
            <a:r>
              <a:rPr lang="tr-TR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11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farklı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seçenekler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uygun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olacaktır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klinisyen</a:t>
            </a:r>
            <a:r>
              <a:rPr lang="tr-TR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hastanın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uygun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yönetim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kararına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varmasına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yardımcı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olmalıdır</a:t>
            </a:r>
            <a:endParaRPr lang="tr-TR" sz="1100" baseline="300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09508">
              <a:spcAft>
                <a:spcPts val="600"/>
              </a:spcAft>
              <a:defRPr/>
            </a:pPr>
            <a:r>
              <a:rPr lang="en-US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&gt;%20 </a:t>
            </a:r>
            <a:r>
              <a:rPr lang="en-US" sz="14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çekimser</a:t>
            </a:r>
            <a:r>
              <a:rPr lang="tr-TR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görüş bulunması</a:t>
            </a:r>
            <a:r>
              <a:rPr lang="en-US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karar</a:t>
            </a:r>
            <a:r>
              <a:rPr lang="en-US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verme</a:t>
            </a:r>
            <a:r>
              <a:rPr lang="tr-TR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yeterli</a:t>
            </a:r>
            <a:r>
              <a:rPr lang="en-US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çoğunlu</a:t>
            </a:r>
            <a:r>
              <a:rPr lang="tr-TR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ğun</a:t>
            </a:r>
            <a:r>
              <a:rPr lang="en-US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olmadığını</a:t>
            </a:r>
            <a:r>
              <a:rPr lang="en-US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göstermiştir</a:t>
            </a:r>
          </a:p>
          <a:p>
            <a:pPr defTabSz="609508">
              <a:spcAft>
                <a:spcPts val="600"/>
              </a:spcAft>
              <a:defRPr/>
            </a:pPr>
            <a:r>
              <a:rPr lang="en-US" sz="11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Çekimser</a:t>
            </a:r>
            <a:r>
              <a:rPr lang="tr-TR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görüşlerin ana </a:t>
            </a:r>
            <a:r>
              <a:rPr lang="en-US" sz="11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nedeni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yetersiz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kanıt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araştırma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yapılması </a:t>
            </a:r>
            <a:r>
              <a:rPr lang="en-US" sz="11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önerisi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tr-TR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getirilmiştir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Graphic 26" descr="Badge Question Mark with solid fill">
            <a:extLst>
              <a:ext uri="{FF2B5EF4-FFF2-40B4-BE49-F238E27FC236}">
                <a16:creationId xmlns:a16="http://schemas.microsoft.com/office/drawing/2014/main" id="{BBA36DDC-FF14-47EC-9EE4-E7A4D1F36E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87913" y="1623475"/>
            <a:ext cx="757423" cy="757423"/>
          </a:xfrm>
          <a:prstGeom prst="rect">
            <a:avLst/>
          </a:prstGeom>
        </p:spPr>
      </p:pic>
      <p:pic>
        <p:nvPicPr>
          <p:cNvPr id="28" name="Graphic 27" descr="Customer review with solid fill">
            <a:extLst>
              <a:ext uri="{FF2B5EF4-FFF2-40B4-BE49-F238E27FC236}">
                <a16:creationId xmlns:a16="http://schemas.microsoft.com/office/drawing/2014/main" id="{0D562678-3059-477B-8B30-0FD23F05C1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2431" y="1616058"/>
            <a:ext cx="772254" cy="77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9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6A251-5BF8-435F-87AA-21A43A79D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5" y="1118095"/>
            <a:ext cx="8479436" cy="351462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err="1"/>
              <a:t>Kılavuz</a:t>
            </a:r>
            <a:r>
              <a:rPr lang="tr-TR" sz="1600" dirty="0"/>
              <a:t>da</a:t>
            </a:r>
            <a:r>
              <a:rPr lang="en-US" sz="1600" dirty="0"/>
              <a:t>, </a:t>
            </a:r>
            <a:r>
              <a:rPr lang="en-US" sz="1600" dirty="0" err="1"/>
              <a:t>bu</a:t>
            </a:r>
            <a:r>
              <a:rPr lang="en-US" sz="1600" dirty="0"/>
              <a:t> yeni </a:t>
            </a:r>
            <a:r>
              <a:rPr lang="tr-TR" sz="1600" dirty="0"/>
              <a:t>ifadenin tercih edilmesine ilişkin </a:t>
            </a:r>
            <a:r>
              <a:rPr lang="en-US" sz="1600" dirty="0" err="1"/>
              <a:t>aşağıdaki</a:t>
            </a:r>
            <a:r>
              <a:rPr lang="en-US" sz="1600" dirty="0"/>
              <a:t> </a:t>
            </a:r>
            <a:r>
              <a:rPr lang="en-US" sz="1600" dirty="0" err="1"/>
              <a:t>açıkla</a:t>
            </a:r>
            <a:r>
              <a:rPr lang="tr-TR" sz="1600" dirty="0"/>
              <a:t>malar yer almaktadır</a:t>
            </a:r>
            <a:r>
              <a:rPr lang="en-US" sz="1600" dirty="0"/>
              <a:t>: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tr-TR" sz="1100" dirty="0"/>
          </a:p>
          <a:p>
            <a:pPr marL="0" indent="0">
              <a:buNone/>
            </a:pPr>
            <a:endParaRPr lang="tr-TR" sz="1100" dirty="0"/>
          </a:p>
          <a:p>
            <a:pPr marL="0" indent="0">
              <a:buNone/>
            </a:pPr>
            <a:r>
              <a:rPr lang="en-US" sz="1100" dirty="0"/>
              <a:t>‘</a:t>
            </a:r>
            <a:r>
              <a:rPr lang="tr-TR" sz="1100" dirty="0"/>
              <a:t>Progresif </a:t>
            </a:r>
            <a:r>
              <a:rPr lang="en-US" sz="1100" dirty="0" err="1"/>
              <a:t>fibrotik</a:t>
            </a:r>
            <a:r>
              <a:rPr lang="en-US" sz="1100" dirty="0"/>
              <a:t> </a:t>
            </a:r>
            <a:r>
              <a:rPr lang="en-US" sz="1100" dirty="0" err="1"/>
              <a:t>fenotip</a:t>
            </a:r>
            <a:r>
              <a:rPr lang="en-US" sz="1100" dirty="0"/>
              <a:t>’ </a:t>
            </a:r>
            <a:r>
              <a:rPr lang="tr-TR" sz="1100" dirty="0"/>
              <a:t>ifadesinin </a:t>
            </a:r>
            <a:r>
              <a:rPr lang="en-US" sz="1100" dirty="0" err="1"/>
              <a:t>kullanımı</a:t>
            </a:r>
            <a:r>
              <a:rPr lang="en-US" sz="1100" dirty="0"/>
              <a:t> </a:t>
            </a:r>
            <a:r>
              <a:rPr lang="en-US" sz="1100" dirty="0" err="1"/>
              <a:t>düşünül</a:t>
            </a:r>
            <a:r>
              <a:rPr lang="tr-TR" sz="1100" dirty="0"/>
              <a:t>müştür</a:t>
            </a:r>
            <a:r>
              <a:rPr lang="en-US" sz="1100" dirty="0"/>
              <a:t>; </a:t>
            </a:r>
            <a:r>
              <a:rPr lang="en-US" sz="1100" dirty="0" err="1"/>
              <a:t>ancak</a:t>
            </a:r>
            <a:r>
              <a:rPr lang="en-US" sz="1100" dirty="0"/>
              <a:t>, </a:t>
            </a:r>
            <a:r>
              <a:rPr lang="en-US" sz="1100" dirty="0" err="1"/>
              <a:t>bilinen</a:t>
            </a:r>
            <a:r>
              <a:rPr lang="en-US" sz="1100" dirty="0"/>
              <a:t> </a:t>
            </a:r>
            <a:r>
              <a:rPr lang="tr-TR" sz="1100" dirty="0"/>
              <a:t>PPF ile ilişkilendirilmiş bilinen hiçbir genotip olmadığından, kullanılması yönünde karar verilmiştir</a:t>
            </a:r>
            <a:endParaRPr lang="en-GB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F0F338-5DFF-4A66-8022-CFFE22BFA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/>
              <a:t>Kılavuz</a:t>
            </a:r>
            <a:r>
              <a:rPr lang="tr-TR" sz="1800" dirty="0"/>
              <a:t>da</a:t>
            </a:r>
            <a:r>
              <a:rPr lang="en-US" sz="1800" dirty="0"/>
              <a:t>, </a:t>
            </a:r>
            <a:r>
              <a:rPr lang="en-US" sz="1800" dirty="0" err="1"/>
              <a:t>progresif</a:t>
            </a:r>
            <a:r>
              <a:rPr lang="en-US" sz="1800" dirty="0"/>
              <a:t> </a:t>
            </a:r>
            <a:r>
              <a:rPr lang="en-US" sz="1800" dirty="0" err="1"/>
              <a:t>fibrozan</a:t>
            </a:r>
            <a:r>
              <a:rPr lang="en-US" sz="1800" dirty="0"/>
              <a:t> ILD </a:t>
            </a:r>
            <a:r>
              <a:rPr lang="tr-TR" sz="1800" dirty="0"/>
              <a:t>ifadesi</a:t>
            </a:r>
            <a:r>
              <a:rPr lang="en-US" sz="1800" dirty="0"/>
              <a:t> </a:t>
            </a:r>
            <a:r>
              <a:rPr lang="en-US" sz="1800" dirty="0" err="1"/>
              <a:t>yerine</a:t>
            </a:r>
            <a:r>
              <a:rPr lang="en-US" sz="1800" dirty="0"/>
              <a:t> </a:t>
            </a:r>
            <a:r>
              <a:rPr lang="en-US" sz="1800" dirty="0" err="1"/>
              <a:t>progresif</a:t>
            </a:r>
            <a:r>
              <a:rPr lang="en-US" sz="1800" dirty="0"/>
              <a:t> </a:t>
            </a:r>
            <a:r>
              <a:rPr lang="en-US" sz="1800" dirty="0" err="1"/>
              <a:t>pulmoner</a:t>
            </a:r>
            <a:r>
              <a:rPr lang="en-US" sz="1800" dirty="0"/>
              <a:t> </a:t>
            </a:r>
            <a:r>
              <a:rPr lang="en-US" sz="1800" dirty="0" err="1"/>
              <a:t>fibrozis</a:t>
            </a:r>
            <a:r>
              <a:rPr lang="en-US" sz="1800" dirty="0"/>
              <a:t> (PPF) </a:t>
            </a:r>
            <a:r>
              <a:rPr lang="tr-TR" sz="1800" dirty="0"/>
              <a:t>ifadesi </a:t>
            </a:r>
            <a:r>
              <a:rPr lang="en-US" sz="1800" dirty="0" err="1"/>
              <a:t>benimse</a:t>
            </a:r>
            <a:r>
              <a:rPr lang="tr-TR" sz="1800" dirty="0"/>
              <a:t>nmiştir</a:t>
            </a:r>
            <a:r>
              <a:rPr lang="en-US" sz="1800" dirty="0"/>
              <a:t>.</a:t>
            </a:r>
            <a:endParaRPr lang="en-GB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770422-A257-4EB4-8EB5-41FD6AEAE5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br>
              <a:rPr lang="en-US" sz="800" dirty="0"/>
            </a:br>
            <a:r>
              <a:rPr lang="en-US" sz="800" dirty="0"/>
              <a:t>Raghu G </a:t>
            </a:r>
            <a:r>
              <a:rPr lang="en-US" sz="800" i="1" dirty="0"/>
              <a:t>et al. Am J Respir Crit Care Med </a:t>
            </a:r>
            <a:r>
              <a:rPr lang="en-US" sz="800" dirty="0"/>
              <a:t>2022;205:e18–47</a:t>
            </a:r>
            <a:endParaRPr lang="en-GB" sz="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CCECFE-0E7D-497E-BCEE-E3D427876358}"/>
              </a:ext>
            </a:extLst>
          </p:cNvPr>
          <p:cNvGrpSpPr/>
          <p:nvPr/>
        </p:nvGrpSpPr>
        <p:grpSpPr>
          <a:xfrm>
            <a:off x="343807" y="1781504"/>
            <a:ext cx="8465414" cy="2104695"/>
            <a:chOff x="343806" y="1493058"/>
            <a:chExt cx="8465414" cy="210469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4058EAF-2350-4A20-A964-B85E7EB41D34}"/>
                </a:ext>
              </a:extLst>
            </p:cNvPr>
            <p:cNvSpPr/>
            <p:nvPr/>
          </p:nvSpPr>
          <p:spPr>
            <a:xfrm flipV="1">
              <a:off x="5315703" y="1828502"/>
              <a:ext cx="3493517" cy="144289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A888311-E967-4057-AEED-E3F77C8A5E20}"/>
                </a:ext>
              </a:extLst>
            </p:cNvPr>
            <p:cNvSpPr/>
            <p:nvPr/>
          </p:nvSpPr>
          <p:spPr>
            <a:xfrm flipV="1">
              <a:off x="343806" y="1838738"/>
              <a:ext cx="2160000" cy="175901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3337A26-26A0-4CD0-A8A5-8AD033F62162}"/>
                </a:ext>
              </a:extLst>
            </p:cNvPr>
            <p:cNvSpPr/>
            <p:nvPr/>
          </p:nvSpPr>
          <p:spPr>
            <a:xfrm flipH="1">
              <a:off x="1135806" y="1495713"/>
              <a:ext cx="576000" cy="576000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pic>
          <p:nvPicPr>
            <p:cNvPr id="10" name="Graphic 9" descr="Lungs with solid fill">
              <a:extLst>
                <a:ext uri="{FF2B5EF4-FFF2-40B4-BE49-F238E27FC236}">
                  <a16:creationId xmlns:a16="http://schemas.microsoft.com/office/drawing/2014/main" id="{9C4C04B4-460D-4918-8ECD-AC54A65BB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07806" y="1552045"/>
              <a:ext cx="432000" cy="432000"/>
            </a:xfrm>
            <a:prstGeom prst="rect">
              <a:avLst/>
            </a:prstGeom>
          </p:spPr>
        </p:pic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15AC66B1-A2ED-4393-9C08-E4330D7069BF}"/>
                </a:ext>
              </a:extLst>
            </p:cNvPr>
            <p:cNvSpPr txBox="1">
              <a:spLocks/>
            </p:cNvSpPr>
            <p:nvPr/>
          </p:nvSpPr>
          <p:spPr>
            <a:xfrm>
              <a:off x="343806" y="2101845"/>
              <a:ext cx="2160000" cy="116955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171450" indent="-1714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2"/>
                </a:buClr>
                <a:buSzPct val="90000"/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2"/>
                </a:buClr>
                <a:buFont typeface="Arial" panose="020B0604020202020204" pitchFamily="34" charset="0"/>
                <a:buChar char="‒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2"/>
                </a:buClr>
                <a:buFont typeface="Arial" panose="020B0604020202020204" pitchFamily="34" charset="0"/>
                <a:buChar char="˃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685783">
                <a:buClr>
                  <a:srgbClr val="003366"/>
                </a:buClr>
                <a:buNone/>
              </a:pPr>
              <a:r>
                <a:rPr lang="en-US" sz="1400" dirty="0" err="1">
                  <a:solidFill>
                    <a:srgbClr val="003366"/>
                  </a:solidFill>
                  <a:latin typeface="Arial" panose="020B0604020202020204"/>
                </a:rPr>
                <a:t>Hastalı</a:t>
              </a:r>
              <a:r>
                <a:rPr lang="tr-TR" sz="1400" dirty="0">
                  <a:solidFill>
                    <a:srgbClr val="003366"/>
                  </a:solidFill>
                  <a:latin typeface="Arial" panose="020B0604020202020204"/>
                </a:rPr>
                <a:t>k</a:t>
              </a:r>
              <a:r>
                <a:rPr lang="en-US" sz="14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tr-TR" sz="1400" dirty="0">
                  <a:solidFill>
                    <a:srgbClr val="003366"/>
                  </a:solidFill>
                  <a:latin typeface="Arial" panose="020B0604020202020204"/>
                </a:rPr>
                <a:t>progresyonu</a:t>
              </a:r>
              <a:r>
                <a:rPr lang="en-US" sz="1400" dirty="0">
                  <a:solidFill>
                    <a:srgbClr val="003366"/>
                  </a:solidFill>
                  <a:latin typeface="Arial" panose="020B0604020202020204"/>
                </a:rPr>
                <a:t>, </a:t>
              </a:r>
              <a:r>
                <a:rPr lang="en-US" sz="1400" dirty="0" err="1">
                  <a:solidFill>
                    <a:srgbClr val="003366"/>
                  </a:solidFill>
                  <a:latin typeface="Arial" panose="020B0604020202020204"/>
                </a:rPr>
                <a:t>PPF'nin</a:t>
              </a:r>
              <a:r>
                <a:rPr lang="en-US" sz="14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srgbClr val="003366"/>
                  </a:solidFill>
                  <a:latin typeface="Arial" panose="020B0604020202020204"/>
                </a:rPr>
                <a:t>akciğer</a:t>
              </a:r>
              <a:r>
                <a:rPr lang="en-US" sz="14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srgbClr val="003366"/>
                  </a:solidFill>
                  <a:latin typeface="Arial" panose="020B0604020202020204"/>
                </a:rPr>
                <a:t>parankiminde</a:t>
              </a:r>
              <a:r>
                <a:rPr lang="en-US" sz="14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srgbClr val="003366"/>
                  </a:solidFill>
                  <a:latin typeface="Arial" panose="020B0604020202020204"/>
                </a:rPr>
                <a:t>interstisyel</a:t>
              </a:r>
              <a:r>
                <a:rPr lang="en-US" sz="14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tr-TR" sz="1400" dirty="0">
                  <a:solidFill>
                    <a:srgbClr val="003366"/>
                  </a:solidFill>
                  <a:latin typeface="Arial" panose="020B0604020202020204"/>
                </a:rPr>
                <a:t>alanla sınırlı olmayan etkilerinin bir </a:t>
              </a:r>
              <a:r>
                <a:rPr lang="en-US" sz="1400" dirty="0" err="1">
                  <a:solidFill>
                    <a:srgbClr val="003366"/>
                  </a:solidFill>
                  <a:latin typeface="Arial" panose="020B0604020202020204"/>
                </a:rPr>
                <a:t>sonucudur</a:t>
              </a:r>
              <a:endParaRPr lang="en-US" sz="1400" dirty="0">
                <a:solidFill>
                  <a:srgbClr val="003366"/>
                </a:solidFill>
                <a:latin typeface="Arial" panose="020B0604020202020204"/>
              </a:endParaRPr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E1E995D7-D064-49B4-B38C-C4CBA9D5A8EF}"/>
                </a:ext>
              </a:extLst>
            </p:cNvPr>
            <p:cNvSpPr txBox="1">
              <a:spLocks/>
            </p:cNvSpPr>
            <p:nvPr/>
          </p:nvSpPr>
          <p:spPr>
            <a:xfrm>
              <a:off x="5444749" y="2101845"/>
              <a:ext cx="3235424" cy="116955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171450" indent="-1714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2"/>
                </a:buClr>
                <a:buSzPct val="90000"/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2"/>
                </a:buClr>
                <a:buFont typeface="Arial" panose="020B0604020202020204" pitchFamily="34" charset="0"/>
                <a:buChar char="‒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2"/>
                </a:buClr>
                <a:buFont typeface="Arial" panose="020B0604020202020204" pitchFamily="34" charset="0"/>
                <a:buChar char="˃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685783">
                <a:buClr>
                  <a:srgbClr val="003366"/>
                </a:buClr>
                <a:buNone/>
              </a:pPr>
              <a:r>
                <a:rPr lang="en-US" sz="1400" dirty="0">
                  <a:solidFill>
                    <a:srgbClr val="003366"/>
                  </a:solidFill>
                  <a:latin typeface="Arial" panose="020B0604020202020204"/>
                </a:rPr>
                <a:t>PPF </a:t>
              </a:r>
              <a:r>
                <a:rPr lang="tr-TR" sz="1400" dirty="0">
                  <a:solidFill>
                    <a:srgbClr val="003366"/>
                  </a:solidFill>
                  <a:latin typeface="Arial" panose="020B0604020202020204"/>
                </a:rPr>
                <a:t>ifadesi </a:t>
              </a:r>
              <a:r>
                <a:rPr lang="en-US" sz="1400" dirty="0" err="1">
                  <a:solidFill>
                    <a:srgbClr val="003366"/>
                  </a:solidFill>
                  <a:latin typeface="Arial" panose="020B0604020202020204"/>
                </a:rPr>
                <a:t>basit</a:t>
              </a:r>
              <a:r>
                <a:rPr lang="tr-TR" sz="1400" dirty="0">
                  <a:solidFill>
                    <a:srgbClr val="003366"/>
                  </a:solidFill>
                  <a:latin typeface="Arial" panose="020B0604020202020204"/>
                </a:rPr>
                <a:t>tir</a:t>
              </a:r>
              <a:r>
                <a:rPr lang="en-US" sz="14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srgbClr val="003366"/>
                  </a:solidFill>
                  <a:latin typeface="Arial" panose="020B0604020202020204"/>
                </a:rPr>
                <a:t>ve</a:t>
              </a:r>
              <a:r>
                <a:rPr lang="en-US" sz="14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tr-TR" sz="1400" dirty="0">
                  <a:solidFill>
                    <a:srgbClr val="003366"/>
                  </a:solidFill>
                  <a:latin typeface="Arial" panose="020B0604020202020204"/>
                </a:rPr>
                <a:t>şu anda </a:t>
              </a:r>
              <a:r>
                <a:rPr lang="en-US" sz="1400" dirty="0" err="1">
                  <a:solidFill>
                    <a:srgbClr val="003366"/>
                  </a:solidFill>
                  <a:latin typeface="Arial" panose="020B0604020202020204"/>
                </a:rPr>
                <a:t>yaygın</a:t>
              </a:r>
              <a:r>
                <a:rPr lang="en-US" sz="14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srgbClr val="003366"/>
                  </a:solidFill>
                  <a:latin typeface="Arial" panose="020B0604020202020204"/>
                </a:rPr>
                <a:t>olarak</a:t>
              </a:r>
              <a:r>
                <a:rPr lang="en-US" sz="14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srgbClr val="003366"/>
                  </a:solidFill>
                  <a:latin typeface="Arial" panose="020B0604020202020204"/>
                </a:rPr>
                <a:t>kullanılan</a:t>
              </a:r>
              <a:r>
                <a:rPr lang="en-US" sz="14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srgbClr val="003366"/>
                  </a:solidFill>
                  <a:latin typeface="Arial" panose="020B0604020202020204"/>
                </a:rPr>
                <a:t>ve</a:t>
              </a:r>
              <a:r>
                <a:rPr lang="en-US" sz="1400" dirty="0">
                  <a:solidFill>
                    <a:srgbClr val="003366"/>
                  </a:solidFill>
                  <a:latin typeface="Arial" panose="020B0604020202020204"/>
                </a:rPr>
                <a:t> hem </a:t>
              </a:r>
              <a:r>
                <a:rPr lang="en-US" sz="1400" dirty="0" err="1">
                  <a:solidFill>
                    <a:srgbClr val="003366"/>
                  </a:solidFill>
                  <a:latin typeface="Arial" panose="020B0604020202020204"/>
                </a:rPr>
                <a:t>klinisyenler</a:t>
              </a:r>
              <a:r>
                <a:rPr lang="en-US" sz="1400" dirty="0">
                  <a:solidFill>
                    <a:srgbClr val="003366"/>
                  </a:solidFill>
                  <a:latin typeface="Arial" panose="020B0604020202020204"/>
                </a:rPr>
                <a:t> hem de </a:t>
              </a:r>
              <a:r>
                <a:rPr lang="en-US" sz="1400" dirty="0" err="1">
                  <a:solidFill>
                    <a:srgbClr val="003366"/>
                  </a:solidFill>
                  <a:latin typeface="Arial" panose="020B0604020202020204"/>
                </a:rPr>
                <a:t>hastalar</a:t>
              </a:r>
              <a:r>
                <a:rPr lang="en-US" sz="14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srgbClr val="003366"/>
                  </a:solidFill>
                  <a:latin typeface="Arial" panose="020B0604020202020204"/>
                </a:rPr>
                <a:t>tarafından</a:t>
              </a:r>
              <a:r>
                <a:rPr lang="en-US" sz="14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srgbClr val="003366"/>
                  </a:solidFill>
                  <a:latin typeface="Arial" panose="020B0604020202020204"/>
                </a:rPr>
                <a:t>iyi</a:t>
              </a:r>
              <a:r>
                <a:rPr lang="en-US" sz="14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srgbClr val="003366"/>
                  </a:solidFill>
                  <a:latin typeface="Arial" panose="020B0604020202020204"/>
                </a:rPr>
                <a:t>bilinen</a:t>
              </a:r>
              <a:r>
                <a:rPr lang="tr-TR" sz="1400" dirty="0">
                  <a:solidFill>
                    <a:srgbClr val="003366"/>
                  </a:solidFill>
                  <a:latin typeface="Arial" panose="020B0604020202020204"/>
                </a:rPr>
                <a:t> ‘pulmoner fibrozis’ ifadesiyle uyumludur</a:t>
              </a:r>
              <a:endParaRPr lang="en-US" sz="1400" dirty="0">
                <a:solidFill>
                  <a:srgbClr val="003366"/>
                </a:solidFill>
                <a:latin typeface="Arial" panose="020B0604020202020204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EC96E7FA-B839-4D87-B963-4B4BE2B5FE02}"/>
                </a:ext>
              </a:extLst>
            </p:cNvPr>
            <p:cNvSpPr/>
            <p:nvPr/>
          </p:nvSpPr>
          <p:spPr>
            <a:xfrm flipV="1">
              <a:off x="2808174" y="1836084"/>
              <a:ext cx="2160000" cy="13680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1271966-0F0E-4DED-9341-DACABF610D6E}"/>
                </a:ext>
              </a:extLst>
            </p:cNvPr>
            <p:cNvSpPr/>
            <p:nvPr/>
          </p:nvSpPr>
          <p:spPr>
            <a:xfrm flipH="1">
              <a:off x="3600174" y="1493058"/>
              <a:ext cx="576000" cy="576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58508FF4-3E9E-4266-BE6E-9C4BD235E5DA}"/>
                </a:ext>
              </a:extLst>
            </p:cNvPr>
            <p:cNvSpPr txBox="1">
              <a:spLocks/>
            </p:cNvSpPr>
            <p:nvPr/>
          </p:nvSpPr>
          <p:spPr>
            <a:xfrm>
              <a:off x="2808174" y="2209566"/>
              <a:ext cx="2160000" cy="73866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171450" indent="-1714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2"/>
                </a:buClr>
                <a:buSzPct val="90000"/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2"/>
                </a:buClr>
                <a:buFont typeface="Arial" panose="020B0604020202020204" pitchFamily="34" charset="0"/>
                <a:buChar char="‒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2"/>
                </a:buClr>
                <a:buFont typeface="Arial" panose="020B0604020202020204" pitchFamily="34" charset="0"/>
                <a:buChar char="˃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685783">
                <a:buClr>
                  <a:srgbClr val="003366"/>
                </a:buClr>
                <a:buNone/>
              </a:pPr>
              <a:r>
                <a:rPr lang="en-US" sz="1400" dirty="0" err="1">
                  <a:solidFill>
                    <a:srgbClr val="003366"/>
                  </a:solidFill>
                  <a:latin typeface="Arial" panose="020B0604020202020204"/>
                </a:rPr>
                <a:t>Hastal</a:t>
              </a:r>
              <a:r>
                <a:rPr lang="tr-TR" sz="1400" dirty="0">
                  <a:solidFill>
                    <a:srgbClr val="003366"/>
                  </a:solidFill>
                  <a:latin typeface="Arial" panose="020B0604020202020204"/>
                </a:rPr>
                <a:t>ık progresyonu</a:t>
              </a:r>
              <a:r>
                <a:rPr lang="en-US" sz="1400" dirty="0">
                  <a:solidFill>
                    <a:srgbClr val="003366"/>
                  </a:solidFill>
                  <a:latin typeface="Arial" panose="020B0604020202020204"/>
                </a:rPr>
                <a:t>, </a:t>
              </a:r>
              <a:r>
                <a:rPr lang="tr-TR" sz="1400" dirty="0">
                  <a:solidFill>
                    <a:srgbClr val="003366"/>
                  </a:solidFill>
                  <a:latin typeface="Arial" panose="020B0604020202020204"/>
                </a:rPr>
                <a:t>İ</a:t>
              </a:r>
              <a:r>
                <a:rPr lang="en-US" sz="1400" dirty="0" err="1">
                  <a:solidFill>
                    <a:srgbClr val="003366"/>
                  </a:solidFill>
                  <a:latin typeface="Arial" panose="020B0604020202020204"/>
                </a:rPr>
                <a:t>PF'ye</a:t>
              </a:r>
              <a:r>
                <a:rPr lang="en-US" sz="14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srgbClr val="003366"/>
                  </a:solidFill>
                  <a:latin typeface="Arial" panose="020B0604020202020204"/>
                </a:rPr>
                <a:t>benzer</a:t>
              </a:r>
              <a:r>
                <a:rPr lang="en-US" sz="14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srgbClr val="003366"/>
                  </a:solidFill>
                  <a:latin typeface="Arial" panose="020B0604020202020204"/>
                </a:rPr>
                <a:t>bir</a:t>
              </a:r>
              <a:r>
                <a:rPr lang="en-US" sz="14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srgbClr val="003366"/>
                  </a:solidFill>
                  <a:latin typeface="Arial" panose="020B0604020202020204"/>
                </a:rPr>
                <a:t>klinik</a:t>
              </a:r>
              <a:r>
                <a:rPr lang="en-US" sz="14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srgbClr val="003366"/>
                  </a:solidFill>
                  <a:latin typeface="Arial" panose="020B0604020202020204"/>
                </a:rPr>
                <a:t>seyire</a:t>
              </a:r>
              <a:r>
                <a:rPr lang="en-US" sz="14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srgbClr val="003366"/>
                  </a:solidFill>
                  <a:latin typeface="Arial" panose="020B0604020202020204"/>
                </a:rPr>
                <a:t>neden</a:t>
              </a:r>
              <a:r>
                <a:rPr lang="en-US" sz="14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srgbClr val="003366"/>
                  </a:solidFill>
                  <a:latin typeface="Arial" panose="020B0604020202020204"/>
                </a:rPr>
                <a:t>olur</a:t>
              </a:r>
              <a:endParaRPr lang="en-US" sz="1400" dirty="0">
                <a:solidFill>
                  <a:srgbClr val="003366"/>
                </a:solidFill>
                <a:latin typeface="Arial" panose="020B0604020202020204"/>
              </a:endParaRPr>
            </a:p>
          </p:txBody>
        </p:sp>
        <p:pic>
          <p:nvPicPr>
            <p:cNvPr id="12" name="Graphic 11" descr="Downward trend graph with solid fill">
              <a:extLst>
                <a:ext uri="{FF2B5EF4-FFF2-40B4-BE49-F238E27FC236}">
                  <a16:creationId xmlns:a16="http://schemas.microsoft.com/office/drawing/2014/main" id="{D8B77C50-2E5A-4B94-8C21-70BEB1790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2174" y="1552045"/>
              <a:ext cx="432000" cy="432000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DD681CE-B67F-4235-BCC5-55A0B4C98F4C}"/>
                </a:ext>
              </a:extLst>
            </p:cNvPr>
            <p:cNvSpPr/>
            <p:nvPr/>
          </p:nvSpPr>
          <p:spPr>
            <a:xfrm flipH="1">
              <a:off x="6774461" y="1512874"/>
              <a:ext cx="576000" cy="576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pic>
          <p:nvPicPr>
            <p:cNvPr id="21" name="Graphic 20" descr="Puzzle pieces with solid fill">
              <a:extLst>
                <a:ext uri="{FF2B5EF4-FFF2-40B4-BE49-F238E27FC236}">
                  <a16:creationId xmlns:a16="http://schemas.microsoft.com/office/drawing/2014/main" id="{B66E99A8-508A-44E5-B48A-699B8E09F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828461" y="1552045"/>
              <a:ext cx="46800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305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BF605-521B-4059-BBD3-F5BB557F4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5" y="1076360"/>
            <a:ext cx="8479436" cy="3514628"/>
          </a:xfrm>
        </p:spPr>
        <p:txBody>
          <a:bodyPr/>
          <a:lstStyle/>
          <a:p>
            <a:pPr marL="0" indent="0">
              <a:buNone/>
            </a:pPr>
            <a:r>
              <a:rPr lang="tr-TR" sz="1200" dirty="0"/>
              <a:t>Radyolojik olarak pulmoner fibrozis kanıtı bulunan, İPF dışında etiyolojisi bilinen veya bilinmeyen interstisyel akciğer hastalığı mevcut olan bir hastada, PPF (progresif pulmoner fibrozis), </a:t>
            </a:r>
            <a:r>
              <a:rPr lang="tr-TR" sz="1200" b="1" dirty="0"/>
              <a:t>alternatif bir açıklama olmaksızın son 1 yıl içinde aşağıdaki üç kriterden en az ikisinin gerçekleşmesi olarak tanımlanmaktadır*:</a:t>
            </a:r>
          </a:p>
          <a:p>
            <a:pPr marL="0" indent="0">
              <a:buNone/>
            </a:pPr>
            <a:br>
              <a:rPr lang="tr-TR" b="1" dirty="0"/>
            </a:br>
            <a:r>
              <a:rPr lang="tr-TR" b="1" dirty="0"/>
              <a:t>1. Solunum semptomlarında kötüleşme</a:t>
            </a:r>
          </a:p>
          <a:p>
            <a:pPr marL="0" indent="0">
              <a:buNone/>
            </a:pPr>
            <a:r>
              <a:rPr lang="tr-TR" b="1" dirty="0"/>
              <a:t>2. Hastalık progresyonunun fizyolojik kanıtı (aşağıdakilerden herhangi biri):</a:t>
            </a:r>
          </a:p>
          <a:p>
            <a:pPr marL="0" indent="0">
              <a:buNone/>
            </a:pPr>
            <a:r>
              <a:rPr lang="tr-TR" sz="1100" dirty="0"/>
              <a:t>	a. 1 yıllık takip süresince FVC'de ≥%5'lik mutlak düşüş  </a:t>
            </a:r>
          </a:p>
          <a:p>
            <a:pPr marL="0" indent="0">
              <a:buNone/>
            </a:pPr>
            <a:r>
              <a:rPr lang="tr-TR" sz="1100" dirty="0"/>
              <a:t>	b. 1 yıllık takip süresince DLCO'da (Hemoglobin açısından düzeltilmiş) ≥%10'luk mutlak düşüş</a:t>
            </a:r>
          </a:p>
          <a:p>
            <a:pPr marL="0" indent="0">
              <a:buNone/>
            </a:pPr>
            <a:r>
              <a:rPr lang="tr-TR" b="1" dirty="0"/>
              <a:t>3. Hastalık progresyonunun radyolojik kanıtı (aşağıdakilerden bir veya daha fazlası):</a:t>
            </a:r>
          </a:p>
          <a:p>
            <a:pPr marL="0" indent="0">
              <a:buNone/>
            </a:pPr>
            <a:r>
              <a:rPr lang="tr-TR" sz="1000" dirty="0"/>
              <a:t>	a. Traksiyon bronşektazisi ve bronşiyolektazinin yaygınlığı veya şiddetinde artış</a:t>
            </a:r>
          </a:p>
          <a:p>
            <a:pPr marL="0" indent="0">
              <a:buNone/>
            </a:pPr>
            <a:r>
              <a:rPr lang="tr-TR" sz="1000" dirty="0"/>
              <a:t>	b. Traksiyon bronşektazisi ile birlikte yeni buzlu cam opasitesi</a:t>
            </a:r>
          </a:p>
          <a:p>
            <a:pPr marL="0" indent="0">
              <a:buNone/>
            </a:pPr>
            <a:r>
              <a:rPr lang="tr-TR" sz="1000" dirty="0"/>
              <a:t>	c. Yeni ince retikülasyon</a:t>
            </a:r>
          </a:p>
          <a:p>
            <a:pPr marL="0" indent="0">
              <a:buNone/>
            </a:pPr>
            <a:r>
              <a:rPr lang="tr-TR" sz="1000" dirty="0"/>
              <a:t>	d. Retiküler anormalliğin yaygınlığında veya kalınlığında artış</a:t>
            </a:r>
          </a:p>
          <a:p>
            <a:pPr marL="0" indent="0">
              <a:buNone/>
            </a:pPr>
            <a:r>
              <a:rPr lang="tr-TR" sz="1000" dirty="0"/>
              <a:t>	e. Yeni veya artmış bal peteği görünümü</a:t>
            </a:r>
          </a:p>
          <a:p>
            <a:pPr marL="0" indent="0">
              <a:buNone/>
            </a:pPr>
            <a:r>
              <a:rPr lang="tr-TR" sz="1000" dirty="0"/>
              <a:t>	f. Lober hacim kaybında artış</a:t>
            </a:r>
            <a:endParaRPr lang="tr-TR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E08F3-C15D-4323-AFD3-FCB4D3C1C06B}"/>
              </a:ext>
            </a:extLst>
          </p:cNvPr>
          <p:cNvSpPr/>
          <p:nvPr/>
        </p:nvSpPr>
        <p:spPr>
          <a:xfrm>
            <a:off x="404623" y="410606"/>
            <a:ext cx="6179057" cy="399758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F77AF30-2A9A-4A15-857C-93F80B2133F2}"/>
              </a:ext>
            </a:extLst>
          </p:cNvPr>
          <p:cNvSpPr txBox="1">
            <a:spLocks/>
          </p:cNvSpPr>
          <p:nvPr/>
        </p:nvSpPr>
        <p:spPr>
          <a:xfrm>
            <a:off x="513791" y="464002"/>
            <a:ext cx="6267763" cy="245708"/>
          </a:xfrm>
          <a:prstGeom prst="rect">
            <a:avLst/>
          </a:prstGeom>
        </p:spPr>
        <p:txBody>
          <a:bodyPr/>
          <a:lstStyle>
            <a:lvl1pPr algn="l" defTabSz="45713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1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2022 IPF ve PPF Kılavuzuna göre Progresif Pulmoner Fibrozis Tanımı</a:t>
            </a:r>
            <a:endParaRPr kumimoji="0" lang="en-GB" sz="14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447CF7A-A594-48BD-A579-29C7C48949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200" y="4697313"/>
            <a:ext cx="7961313" cy="274638"/>
          </a:xfrm>
        </p:spPr>
        <p:txBody>
          <a:bodyPr/>
          <a:lstStyle/>
          <a:p>
            <a:br>
              <a:rPr lang="en-US" sz="800" dirty="0"/>
            </a:br>
            <a:r>
              <a:rPr lang="en-US" sz="800" dirty="0"/>
              <a:t>Raghu G </a:t>
            </a:r>
            <a:r>
              <a:rPr lang="en-US" sz="800" i="1" dirty="0"/>
              <a:t>et al. Am J Respir Crit Care Med </a:t>
            </a:r>
            <a:r>
              <a:rPr lang="en-US" sz="800" dirty="0"/>
              <a:t>2022;205:e18–47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269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C5A74-FB1B-4BE7-9E8C-5EA8C7E48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PPF </a:t>
            </a:r>
            <a:r>
              <a:rPr lang="en-US" sz="1800" dirty="0" err="1"/>
              <a:t>tanımı</a:t>
            </a:r>
            <a:r>
              <a:rPr lang="en-US" sz="1800" dirty="0"/>
              <a:t>, </a:t>
            </a:r>
            <a:r>
              <a:rPr lang="en-US" sz="1800" dirty="0" err="1"/>
              <a:t>solunum</a:t>
            </a:r>
            <a:r>
              <a:rPr lang="en-US" sz="1800" dirty="0"/>
              <a:t> </a:t>
            </a:r>
            <a:r>
              <a:rPr lang="en-US" sz="1800" dirty="0" err="1"/>
              <a:t>semptomları</a:t>
            </a:r>
            <a:r>
              <a:rPr lang="tr-TR" sz="1800" dirty="0"/>
              <a:t>nda kötüleşme</a:t>
            </a:r>
            <a:r>
              <a:rPr lang="en-US" sz="1800" dirty="0"/>
              <a:t>, </a:t>
            </a:r>
            <a:r>
              <a:rPr lang="en-US" sz="1800" dirty="0" err="1"/>
              <a:t>fizyolojik</a:t>
            </a:r>
            <a:r>
              <a:rPr lang="en-US" sz="1800" dirty="0"/>
              <a:t> </a:t>
            </a:r>
            <a:r>
              <a:rPr lang="en-US" sz="1800" dirty="0" err="1"/>
              <a:t>veya</a:t>
            </a:r>
            <a:r>
              <a:rPr lang="en-US" sz="1800" dirty="0"/>
              <a:t> </a:t>
            </a:r>
            <a:r>
              <a:rPr lang="en-US" sz="1800" dirty="0" err="1"/>
              <a:t>radyolojik</a:t>
            </a:r>
            <a:r>
              <a:rPr lang="en-US" sz="1800" dirty="0"/>
              <a:t> </a:t>
            </a:r>
            <a:r>
              <a:rPr lang="en-US" sz="1800" dirty="0" err="1"/>
              <a:t>hastalık</a:t>
            </a:r>
            <a:r>
              <a:rPr lang="en-US" sz="1800" dirty="0"/>
              <a:t> </a:t>
            </a:r>
            <a:r>
              <a:rPr lang="tr-TR" sz="1800" dirty="0"/>
              <a:t>progresyonu </a:t>
            </a:r>
            <a:r>
              <a:rPr lang="en-US" sz="1800" dirty="0" err="1"/>
              <a:t>kanıtının</a:t>
            </a:r>
            <a:r>
              <a:rPr lang="en-US" sz="1800" dirty="0"/>
              <a:t> </a:t>
            </a:r>
            <a:r>
              <a:rPr lang="en-US" sz="1800" dirty="0" err="1"/>
              <a:t>kombinasyonuna</a:t>
            </a:r>
            <a:r>
              <a:rPr lang="en-US" sz="1800" dirty="0"/>
              <a:t> </a:t>
            </a:r>
            <a:r>
              <a:rPr lang="en-US" sz="1800" dirty="0" err="1"/>
              <a:t>dayanmaktadır</a:t>
            </a:r>
            <a:endParaRPr lang="en-GB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209483-DCAC-4C65-B544-C4FEAD9C7E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br>
              <a:rPr lang="en-US" sz="800" dirty="0"/>
            </a:br>
            <a:r>
              <a:rPr lang="en-US" sz="800" dirty="0"/>
              <a:t>Raghu G </a:t>
            </a:r>
            <a:r>
              <a:rPr lang="en-US" sz="800" i="1" dirty="0"/>
              <a:t>et al. Am J Respir Crit Care Med </a:t>
            </a:r>
            <a:r>
              <a:rPr lang="en-US" sz="800" dirty="0"/>
              <a:t>2022;205:e18–47</a:t>
            </a:r>
            <a:endParaRPr lang="en-GB" sz="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FDD02-E01D-4983-AE7B-D61484D3BB4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0200" y="1759445"/>
            <a:ext cx="3219450" cy="2228850"/>
          </a:xfrm>
        </p:spPr>
        <p:txBody>
          <a:bodyPr anchor="ctr"/>
          <a:lstStyle/>
          <a:p>
            <a:pPr marL="0" indent="0">
              <a:buNone/>
            </a:pPr>
            <a:r>
              <a:rPr lang="en-US" sz="1400" dirty="0" err="1"/>
              <a:t>Radyolojik</a:t>
            </a:r>
            <a:r>
              <a:rPr lang="en-US" sz="1400" dirty="0"/>
              <a:t> </a:t>
            </a:r>
            <a:r>
              <a:rPr lang="en-US" sz="1400" dirty="0" err="1"/>
              <a:t>olarak</a:t>
            </a:r>
            <a:r>
              <a:rPr lang="en-US" sz="1400" dirty="0"/>
              <a:t> </a:t>
            </a:r>
            <a:r>
              <a:rPr lang="en-US" sz="1400" dirty="0" err="1"/>
              <a:t>pulmoner</a:t>
            </a:r>
            <a:r>
              <a:rPr lang="en-US" sz="1400" dirty="0"/>
              <a:t> </a:t>
            </a:r>
            <a:r>
              <a:rPr lang="en-US" sz="1400" dirty="0" err="1"/>
              <a:t>fibrozis</a:t>
            </a:r>
            <a:r>
              <a:rPr lang="en-US" sz="1400" dirty="0"/>
              <a:t> </a:t>
            </a:r>
            <a:r>
              <a:rPr lang="en-US" sz="1400" dirty="0" err="1"/>
              <a:t>kanıtı</a:t>
            </a:r>
            <a:r>
              <a:rPr lang="en-US" sz="1400" dirty="0"/>
              <a:t> </a:t>
            </a:r>
            <a:r>
              <a:rPr lang="en-US" sz="1400" dirty="0" err="1"/>
              <a:t>bulunan</a:t>
            </a:r>
            <a:r>
              <a:rPr lang="en-US" sz="1400" dirty="0"/>
              <a:t>, İPF </a:t>
            </a:r>
            <a:r>
              <a:rPr lang="en-US" sz="1400" dirty="0" err="1"/>
              <a:t>dışında</a:t>
            </a:r>
            <a:r>
              <a:rPr lang="en-US" sz="1400" dirty="0"/>
              <a:t> </a:t>
            </a:r>
            <a:r>
              <a:rPr lang="en-US" sz="1400" dirty="0" err="1"/>
              <a:t>etiyolojisi</a:t>
            </a:r>
            <a:r>
              <a:rPr lang="en-US" sz="1400" dirty="0"/>
              <a:t> </a:t>
            </a:r>
            <a:r>
              <a:rPr lang="en-US" sz="1400" dirty="0" err="1"/>
              <a:t>bilinen</a:t>
            </a:r>
            <a:r>
              <a:rPr lang="en-US" sz="1400" dirty="0"/>
              <a:t> </a:t>
            </a:r>
            <a:r>
              <a:rPr lang="en-US" sz="1400" dirty="0" err="1"/>
              <a:t>veya</a:t>
            </a:r>
            <a:r>
              <a:rPr lang="en-US" sz="1400" dirty="0"/>
              <a:t> </a:t>
            </a:r>
            <a:r>
              <a:rPr lang="en-US" sz="1400" dirty="0" err="1"/>
              <a:t>bilinmeyen</a:t>
            </a:r>
            <a:r>
              <a:rPr lang="en-US" sz="1400" dirty="0"/>
              <a:t> </a:t>
            </a:r>
            <a:r>
              <a:rPr lang="en-US" sz="1400" dirty="0" err="1"/>
              <a:t>interstisyel</a:t>
            </a:r>
            <a:r>
              <a:rPr lang="en-US" sz="1400" dirty="0"/>
              <a:t> </a:t>
            </a:r>
            <a:r>
              <a:rPr lang="en-US" sz="1400" dirty="0" err="1"/>
              <a:t>akciğer</a:t>
            </a:r>
            <a:r>
              <a:rPr lang="en-US" sz="1400" dirty="0"/>
              <a:t> </a:t>
            </a:r>
            <a:r>
              <a:rPr lang="en-US" sz="1400" dirty="0" err="1"/>
              <a:t>hastalığı</a:t>
            </a:r>
            <a:r>
              <a:rPr lang="en-US" sz="1400" dirty="0"/>
              <a:t> </a:t>
            </a:r>
            <a:r>
              <a:rPr lang="en-US" sz="1400" dirty="0" err="1"/>
              <a:t>mevcut</a:t>
            </a:r>
            <a:r>
              <a:rPr lang="en-US" sz="1400" dirty="0"/>
              <a:t> </a:t>
            </a:r>
            <a:r>
              <a:rPr lang="en-US" sz="1400" dirty="0" err="1"/>
              <a:t>olan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/>
              <a:t>hastada</a:t>
            </a:r>
            <a:r>
              <a:rPr lang="en-US" sz="1400" dirty="0"/>
              <a:t>, </a:t>
            </a:r>
            <a:r>
              <a:rPr lang="en-US" sz="1400" b="1" dirty="0"/>
              <a:t>PPF</a:t>
            </a:r>
            <a:r>
              <a:rPr lang="en-US" sz="1400" dirty="0"/>
              <a:t>, </a:t>
            </a:r>
            <a:r>
              <a:rPr lang="en-US" sz="1400" dirty="0" err="1"/>
              <a:t>alternatif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/>
              <a:t>açıklama</a:t>
            </a:r>
            <a:r>
              <a:rPr lang="en-US" sz="1400" dirty="0"/>
              <a:t> </a:t>
            </a:r>
            <a:r>
              <a:rPr lang="en-US" sz="1400" dirty="0" err="1"/>
              <a:t>olmaksızın</a:t>
            </a:r>
            <a:r>
              <a:rPr lang="en-US" sz="1400" dirty="0"/>
              <a:t> </a:t>
            </a:r>
            <a:r>
              <a:rPr lang="en-US" sz="1400" b="1" dirty="0"/>
              <a:t>son 1 </a:t>
            </a:r>
            <a:r>
              <a:rPr lang="en-US" sz="1400" b="1" dirty="0" err="1"/>
              <a:t>yıl</a:t>
            </a:r>
            <a:r>
              <a:rPr lang="en-US" sz="1400" b="1" dirty="0"/>
              <a:t> </a:t>
            </a:r>
            <a:r>
              <a:rPr lang="en-US" sz="1400" b="1" dirty="0" err="1"/>
              <a:t>içinde</a:t>
            </a:r>
            <a:r>
              <a:rPr lang="en-US" sz="1400" b="1" dirty="0"/>
              <a:t> </a:t>
            </a:r>
            <a:r>
              <a:rPr lang="en-US" sz="1400" dirty="0" err="1"/>
              <a:t>aşağıdaki</a:t>
            </a:r>
            <a:r>
              <a:rPr lang="en-US" sz="1400" dirty="0"/>
              <a:t> </a:t>
            </a:r>
            <a:r>
              <a:rPr lang="en-US" sz="1400" b="1" dirty="0" err="1"/>
              <a:t>üç</a:t>
            </a:r>
            <a:r>
              <a:rPr lang="en-US" sz="1400" b="1" dirty="0"/>
              <a:t> </a:t>
            </a:r>
            <a:r>
              <a:rPr lang="en-US" sz="1400" b="1" dirty="0" err="1"/>
              <a:t>kriterden</a:t>
            </a:r>
            <a:r>
              <a:rPr lang="en-US" sz="1400" b="1" dirty="0"/>
              <a:t> </a:t>
            </a:r>
            <a:r>
              <a:rPr lang="en-US" sz="1400" b="1" dirty="0" err="1"/>
              <a:t>en</a:t>
            </a:r>
            <a:r>
              <a:rPr lang="en-US" sz="1400" b="1" dirty="0"/>
              <a:t> </a:t>
            </a:r>
            <a:r>
              <a:rPr lang="en-US" sz="1400" b="1" dirty="0" err="1"/>
              <a:t>az</a:t>
            </a:r>
            <a:r>
              <a:rPr lang="en-US" sz="1400" b="1" dirty="0"/>
              <a:t> </a:t>
            </a:r>
            <a:r>
              <a:rPr lang="en-US" sz="1400" b="1" dirty="0" err="1"/>
              <a:t>ikisinin</a:t>
            </a:r>
            <a:r>
              <a:rPr lang="en-US" sz="1400" b="1" dirty="0"/>
              <a:t> </a:t>
            </a:r>
            <a:r>
              <a:rPr lang="en-US" sz="1400" dirty="0" err="1"/>
              <a:t>gerçekleşmesi</a:t>
            </a:r>
            <a:r>
              <a:rPr lang="en-US" sz="1400" dirty="0"/>
              <a:t> </a:t>
            </a:r>
            <a:r>
              <a:rPr lang="en-US" sz="1400" dirty="0" err="1"/>
              <a:t>olarak</a:t>
            </a:r>
            <a:r>
              <a:rPr lang="en-US" sz="1400" dirty="0"/>
              <a:t> </a:t>
            </a:r>
            <a:r>
              <a:rPr lang="en-US" sz="1400" dirty="0" err="1"/>
              <a:t>tanımlanmaktadır</a:t>
            </a:r>
            <a:r>
              <a:rPr lang="en-US" sz="1400" dirty="0"/>
              <a:t>:</a:t>
            </a:r>
            <a:endParaRPr lang="en-GB" sz="18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7B36FA5-4A3A-4B0F-AE65-87CA8A2F225E}"/>
              </a:ext>
            </a:extLst>
          </p:cNvPr>
          <p:cNvGrpSpPr/>
          <p:nvPr/>
        </p:nvGrpSpPr>
        <p:grpSpPr>
          <a:xfrm>
            <a:off x="4054364" y="1492157"/>
            <a:ext cx="4754857" cy="2763427"/>
            <a:chOff x="4054363" y="1119600"/>
            <a:chExt cx="4754857" cy="276342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442A000-974F-42D0-BB80-3FD3A2B5B39E}"/>
                </a:ext>
              </a:extLst>
            </p:cNvPr>
            <p:cNvGrpSpPr/>
            <p:nvPr/>
          </p:nvGrpSpPr>
          <p:grpSpPr>
            <a:xfrm>
              <a:off x="4054363" y="1119600"/>
              <a:ext cx="4754857" cy="576001"/>
              <a:chOff x="2864584" y="1088046"/>
              <a:chExt cx="4754857" cy="576001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57315C3-9E48-4510-B379-EC36E641F704}"/>
                  </a:ext>
                </a:extLst>
              </p:cNvPr>
              <p:cNvSpPr/>
              <p:nvPr/>
            </p:nvSpPr>
            <p:spPr>
              <a:xfrm flipV="1">
                <a:off x="2920056" y="1088046"/>
                <a:ext cx="4675960" cy="5232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GB" sz="120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2265A7C-8970-4828-8A0E-565C968E4AF8}"/>
                  </a:ext>
                </a:extLst>
              </p:cNvPr>
              <p:cNvSpPr/>
              <p:nvPr/>
            </p:nvSpPr>
            <p:spPr>
              <a:xfrm flipH="1">
                <a:off x="2864584" y="1088047"/>
                <a:ext cx="576000" cy="576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/>
                  </a:rPr>
                  <a:t>1</a:t>
                </a:r>
                <a:endParaRPr lang="en-GB" sz="2400" b="1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A4C781F0-4C26-423C-8EC3-E5B4C287E2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26427" y="1195769"/>
                <a:ext cx="4093014" cy="30777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1714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○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‒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˃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685783">
                  <a:buClr>
                    <a:srgbClr val="003366"/>
                  </a:buClr>
                  <a:buNone/>
                </a:pP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Solunum</a:t>
                </a:r>
                <a:r>
                  <a:rPr lang="en-US" sz="14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semptomlarında</a:t>
                </a:r>
                <a:r>
                  <a:rPr lang="en-US" sz="14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kötüleşme</a:t>
                </a:r>
                <a:endParaRPr lang="en-US" sz="1400" dirty="0">
                  <a:solidFill>
                    <a:srgbClr val="003366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61486C3-DE4D-4B7F-8C40-38CD79C007C9}"/>
                </a:ext>
              </a:extLst>
            </p:cNvPr>
            <p:cNvGrpSpPr/>
            <p:nvPr/>
          </p:nvGrpSpPr>
          <p:grpSpPr>
            <a:xfrm>
              <a:off x="4054363" y="2213313"/>
              <a:ext cx="4754857" cy="576001"/>
              <a:chOff x="2864584" y="1767122"/>
              <a:chExt cx="4754857" cy="576001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F2E5B6E3-BB93-4CED-843D-15905676A483}"/>
                  </a:ext>
                </a:extLst>
              </p:cNvPr>
              <p:cNvSpPr/>
              <p:nvPr/>
            </p:nvSpPr>
            <p:spPr>
              <a:xfrm flipV="1">
                <a:off x="2943481" y="1767122"/>
                <a:ext cx="4675960" cy="5232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GB" sz="120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99B87BB-5B49-462E-8EA5-112C29219F3D}"/>
                  </a:ext>
                </a:extLst>
              </p:cNvPr>
              <p:cNvSpPr/>
              <p:nvPr/>
            </p:nvSpPr>
            <p:spPr>
              <a:xfrm flipH="1">
                <a:off x="2864584" y="1767123"/>
                <a:ext cx="576000" cy="57600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/>
                  </a:rPr>
                  <a:t>2</a:t>
                </a:r>
                <a:endParaRPr lang="en-GB" sz="2400" b="1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381AE0A2-08D5-4B8D-8C6A-2D56C33279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25309" y="1874845"/>
                <a:ext cx="4055485" cy="30777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1714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○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‒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˃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685783">
                  <a:buClr>
                    <a:srgbClr val="003366"/>
                  </a:buClr>
                  <a:buNone/>
                </a:pP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Hastalık</a:t>
                </a:r>
                <a:r>
                  <a:rPr lang="en-US" sz="14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progresyonunun</a:t>
                </a:r>
                <a:r>
                  <a:rPr lang="en-US" sz="14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fizyolojik</a:t>
                </a:r>
                <a:r>
                  <a:rPr lang="en-US" sz="14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kanıtı</a:t>
                </a:r>
                <a:endParaRPr lang="en-US" sz="1400" dirty="0">
                  <a:solidFill>
                    <a:srgbClr val="003366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B61F6A0-CA68-48C3-9E1D-BE785D4439ED}"/>
                </a:ext>
              </a:extLst>
            </p:cNvPr>
            <p:cNvGrpSpPr/>
            <p:nvPr/>
          </p:nvGrpSpPr>
          <p:grpSpPr>
            <a:xfrm>
              <a:off x="4054363" y="3307026"/>
              <a:ext cx="4754857" cy="576001"/>
              <a:chOff x="2864584" y="2895372"/>
              <a:chExt cx="4754857" cy="576001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4C23FA57-E2FE-4BB9-B628-826B856E4933}"/>
                  </a:ext>
                </a:extLst>
              </p:cNvPr>
              <p:cNvSpPr/>
              <p:nvPr/>
            </p:nvSpPr>
            <p:spPr>
              <a:xfrm flipV="1">
                <a:off x="2943481" y="2895372"/>
                <a:ext cx="4675960" cy="5232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GB" sz="120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F276E4E7-7C62-444D-B37E-860FE24693C0}"/>
                  </a:ext>
                </a:extLst>
              </p:cNvPr>
              <p:cNvSpPr/>
              <p:nvPr/>
            </p:nvSpPr>
            <p:spPr>
              <a:xfrm flipH="1">
                <a:off x="2864584" y="2895373"/>
                <a:ext cx="576000" cy="576000"/>
              </a:xfrm>
              <a:prstGeom prst="ellips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/>
                  </a:rPr>
                  <a:t>3</a:t>
                </a:r>
                <a:endParaRPr lang="en-GB" sz="2400" b="1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79191FBF-D0E1-49A4-BC1B-EF8F6224A6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19481" y="3003095"/>
                <a:ext cx="3859860" cy="30777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1714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○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‒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˃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685783">
                  <a:buClr>
                    <a:srgbClr val="003366"/>
                  </a:buClr>
                  <a:buNone/>
                </a:pP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Hastalık</a:t>
                </a:r>
                <a:r>
                  <a:rPr lang="en-US" sz="14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progresyonunun</a:t>
                </a:r>
                <a:r>
                  <a:rPr lang="en-US" sz="14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radyolojik</a:t>
                </a:r>
                <a:r>
                  <a:rPr lang="en-US" sz="14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kanıtı</a:t>
                </a:r>
                <a:endParaRPr lang="en-US" sz="1400" dirty="0">
                  <a:solidFill>
                    <a:srgbClr val="003366"/>
                  </a:solidFill>
                  <a:latin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162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C5A74-FB1B-4BE7-9E8C-5EA8C7E48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/>
              <a:t>Hastalı</a:t>
            </a:r>
            <a:r>
              <a:rPr lang="tr-TR" sz="1800" dirty="0"/>
              <a:t>k progresyonunun </a:t>
            </a:r>
            <a:r>
              <a:rPr lang="en-US" sz="1800" dirty="0" err="1"/>
              <a:t>fizyolojik</a:t>
            </a:r>
            <a:r>
              <a:rPr lang="en-US" sz="1800" dirty="0"/>
              <a:t> </a:t>
            </a:r>
            <a:r>
              <a:rPr lang="en-US" sz="1800" dirty="0" err="1"/>
              <a:t>kanıtı</a:t>
            </a:r>
            <a:r>
              <a:rPr lang="en-US" sz="1800" dirty="0"/>
              <a:t>, 1 </a:t>
            </a:r>
            <a:r>
              <a:rPr lang="en-US" sz="1800" dirty="0" err="1"/>
              <a:t>yıl</a:t>
            </a:r>
            <a:r>
              <a:rPr lang="tr-TR" sz="1800" dirty="0"/>
              <a:t>lık takipte </a:t>
            </a:r>
            <a:r>
              <a:rPr lang="en-US" sz="1800" dirty="0"/>
              <a:t>FVC </a:t>
            </a:r>
            <a:r>
              <a:rPr lang="en-US" sz="1800" dirty="0" err="1"/>
              <a:t>ve</a:t>
            </a:r>
            <a:r>
              <a:rPr lang="en-US" sz="1800" dirty="0"/>
              <a:t>/</a:t>
            </a:r>
            <a:r>
              <a:rPr lang="en-US" sz="1800" dirty="0" err="1"/>
              <a:t>veya</a:t>
            </a:r>
            <a:r>
              <a:rPr lang="en-US" sz="1800" dirty="0"/>
              <a:t> </a:t>
            </a:r>
            <a:r>
              <a:rPr lang="en-US" sz="1800" dirty="0" err="1"/>
              <a:t>DL</a:t>
            </a:r>
            <a:r>
              <a:rPr lang="en-US" sz="1800" baseline="-25000" dirty="0" err="1"/>
              <a:t>CO</a:t>
            </a:r>
            <a:r>
              <a:rPr lang="en-US" sz="1800" dirty="0" err="1"/>
              <a:t>'daki</a:t>
            </a:r>
            <a:r>
              <a:rPr lang="en-US" sz="1800" dirty="0"/>
              <a:t> </a:t>
            </a:r>
            <a:r>
              <a:rPr lang="en-US" sz="1800" dirty="0" err="1"/>
              <a:t>mutlak</a:t>
            </a:r>
            <a:r>
              <a:rPr lang="en-US" sz="1800" dirty="0"/>
              <a:t> </a:t>
            </a:r>
            <a:r>
              <a:rPr lang="en-US" sz="1800" dirty="0" err="1"/>
              <a:t>düşüşe</a:t>
            </a:r>
            <a:r>
              <a:rPr lang="en-US" sz="1800" dirty="0"/>
              <a:t> </a:t>
            </a:r>
            <a:r>
              <a:rPr lang="en-US" sz="1800" dirty="0" err="1"/>
              <a:t>dayanmaktadır</a:t>
            </a:r>
            <a:endParaRPr lang="en-GB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209483-DCAC-4C65-B544-C4FEAD9C7E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br>
              <a:rPr lang="en-US" sz="800" dirty="0"/>
            </a:br>
            <a:r>
              <a:rPr lang="en-US" sz="800" dirty="0"/>
              <a:t>Raghu G </a:t>
            </a:r>
            <a:r>
              <a:rPr lang="en-US" sz="800" i="1" dirty="0"/>
              <a:t>et al. Am J Respir Crit Care Med </a:t>
            </a:r>
            <a:r>
              <a:rPr lang="en-US" sz="800" dirty="0"/>
              <a:t>2022;205:e18–47</a:t>
            </a:r>
            <a:endParaRPr lang="en-GB" sz="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E7BF1A-96FD-4DAE-91C7-873F049B1B96}"/>
              </a:ext>
            </a:extLst>
          </p:cNvPr>
          <p:cNvGrpSpPr/>
          <p:nvPr/>
        </p:nvGrpSpPr>
        <p:grpSpPr>
          <a:xfrm>
            <a:off x="373428" y="2211286"/>
            <a:ext cx="3049783" cy="1324523"/>
            <a:chOff x="329783" y="1772633"/>
            <a:chExt cx="3049783" cy="1324522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785BF2D-D3E8-4FD8-9C65-C225949819B5}"/>
                </a:ext>
              </a:extLst>
            </p:cNvPr>
            <p:cNvSpPr/>
            <p:nvPr/>
          </p:nvSpPr>
          <p:spPr>
            <a:xfrm>
              <a:off x="329783" y="1772633"/>
              <a:ext cx="3049783" cy="1324522"/>
            </a:xfrm>
            <a:prstGeom prst="roundRect">
              <a:avLst>
                <a:gd name="adj" fmla="val 15152"/>
              </a:avLst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050" dirty="0">
                <a:solidFill>
                  <a:srgbClr val="003366"/>
                </a:solidFill>
                <a:latin typeface="Arial" panose="020B060402020202020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808574-0D94-4EEC-B3E1-6D0C666A9DFA}"/>
                </a:ext>
              </a:extLst>
            </p:cNvPr>
            <p:cNvSpPr txBox="1"/>
            <p:nvPr/>
          </p:nvSpPr>
          <p:spPr>
            <a:xfrm>
              <a:off x="390701" y="1874730"/>
              <a:ext cx="2914052" cy="109478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108000" tIns="46800" rIns="108000" bIns="46800" anchor="ctr">
              <a:spAutoFit/>
            </a:bodyPr>
            <a:lstStyle/>
            <a:p>
              <a:pPr marL="228594" indent="-228594" defTabSz="457189">
                <a:spcAft>
                  <a:spcPts val="600"/>
                </a:spcAft>
                <a:buFont typeface="+mj-lt"/>
                <a:buAutoNum type="alphaUcPeriod"/>
              </a:pPr>
              <a:r>
                <a:rPr lang="en-GB" sz="1200" dirty="0">
                  <a:solidFill>
                    <a:prstClr val="white"/>
                  </a:solidFill>
                  <a:latin typeface="Arial" panose="020B0604020202020204"/>
                </a:rPr>
                <a:t>1 </a:t>
              </a:r>
              <a:r>
                <a:rPr lang="en-GB" sz="1200" dirty="0" err="1">
                  <a:solidFill>
                    <a:prstClr val="white"/>
                  </a:solidFill>
                  <a:latin typeface="Arial" panose="020B0604020202020204"/>
                </a:rPr>
                <a:t>yıllık</a:t>
              </a:r>
              <a:r>
                <a:rPr lang="en-GB" sz="12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r>
                <a:rPr lang="en-GB" sz="1200" dirty="0" err="1">
                  <a:solidFill>
                    <a:prstClr val="white"/>
                  </a:solidFill>
                  <a:latin typeface="Arial" panose="020B0604020202020204"/>
                </a:rPr>
                <a:t>takip</a:t>
              </a:r>
              <a:r>
                <a:rPr lang="tr-TR" sz="1200" dirty="0">
                  <a:solidFill>
                    <a:prstClr val="white"/>
                  </a:solidFill>
                  <a:latin typeface="Arial" panose="020B0604020202020204"/>
                </a:rPr>
                <a:t>te </a:t>
              </a:r>
              <a:r>
                <a:rPr lang="en-GB" sz="1200" dirty="0" err="1">
                  <a:solidFill>
                    <a:prstClr val="white"/>
                  </a:solidFill>
                  <a:latin typeface="Arial" panose="020B0604020202020204"/>
                </a:rPr>
                <a:t>FVC'de</a:t>
              </a:r>
              <a:r>
                <a:rPr lang="en-GB" sz="1200" dirty="0">
                  <a:solidFill>
                    <a:prstClr val="white"/>
                  </a:solidFill>
                  <a:latin typeface="Arial" panose="020B0604020202020204"/>
                </a:rPr>
                <a:t> ≥%5'lik </a:t>
              </a:r>
              <a:r>
                <a:rPr lang="en-GB" sz="1200" dirty="0" err="1">
                  <a:solidFill>
                    <a:prstClr val="white"/>
                  </a:solidFill>
                  <a:latin typeface="Arial" panose="020B0604020202020204"/>
                </a:rPr>
                <a:t>mutlak</a:t>
              </a:r>
              <a:r>
                <a:rPr lang="en-GB" sz="12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r>
                <a:rPr lang="en-GB" sz="1200" dirty="0" err="1">
                  <a:solidFill>
                    <a:prstClr val="white"/>
                  </a:solidFill>
                  <a:latin typeface="Arial" panose="020B0604020202020204"/>
                </a:rPr>
                <a:t>düşüş</a:t>
              </a:r>
              <a:r>
                <a:rPr lang="en-GB" sz="12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endParaRPr lang="tr-TR" sz="1200" dirty="0">
                <a:solidFill>
                  <a:prstClr val="white"/>
                </a:solidFill>
                <a:latin typeface="Arial" panose="020B0604020202020204"/>
              </a:endParaRPr>
            </a:p>
            <a:p>
              <a:pPr marL="228594" indent="-228594" defTabSz="457189">
                <a:spcAft>
                  <a:spcPts val="600"/>
                </a:spcAft>
                <a:buFont typeface="+mj-lt"/>
                <a:buAutoNum type="alphaUcPeriod"/>
              </a:pPr>
              <a:r>
                <a:rPr lang="en-US" sz="1200" dirty="0">
                  <a:solidFill>
                    <a:prstClr val="white"/>
                  </a:solidFill>
                  <a:latin typeface="Arial" panose="020B0604020202020204"/>
                </a:rPr>
                <a:t>1 </a:t>
              </a:r>
              <a:r>
                <a:rPr lang="en-US" sz="1200" dirty="0" err="1">
                  <a:solidFill>
                    <a:prstClr val="white"/>
                  </a:solidFill>
                  <a:latin typeface="Arial" panose="020B0604020202020204"/>
                </a:rPr>
                <a:t>yıllık</a:t>
              </a:r>
              <a:r>
                <a:rPr lang="en-US" sz="12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r>
                <a:rPr lang="en-US" sz="1200" dirty="0" err="1">
                  <a:solidFill>
                    <a:prstClr val="white"/>
                  </a:solidFill>
                  <a:latin typeface="Arial" panose="020B0604020202020204"/>
                </a:rPr>
                <a:t>takip</a:t>
              </a:r>
              <a:r>
                <a:rPr lang="tr-TR" sz="1200" dirty="0">
                  <a:solidFill>
                    <a:prstClr val="white"/>
                  </a:solidFill>
                  <a:latin typeface="Arial" panose="020B0604020202020204"/>
                </a:rPr>
                <a:t>te </a:t>
              </a:r>
              <a:r>
                <a:rPr lang="en-US" sz="1200" dirty="0" err="1">
                  <a:solidFill>
                    <a:prstClr val="white"/>
                  </a:solidFill>
                  <a:latin typeface="Arial" panose="020B0604020202020204"/>
                </a:rPr>
                <a:t>DL</a:t>
              </a:r>
              <a:r>
                <a:rPr lang="en-US" sz="1200" baseline="-25000" dirty="0" err="1">
                  <a:solidFill>
                    <a:prstClr val="white"/>
                  </a:solidFill>
                  <a:latin typeface="Arial" panose="020B0604020202020204"/>
                </a:rPr>
                <a:t>CO</a:t>
              </a:r>
              <a:r>
                <a:rPr lang="en-US" sz="1200" dirty="0" err="1">
                  <a:solidFill>
                    <a:prstClr val="white"/>
                  </a:solidFill>
                  <a:latin typeface="Arial" panose="020B0604020202020204"/>
                </a:rPr>
                <a:t>'da</a:t>
              </a:r>
              <a:r>
                <a:rPr lang="en-US" sz="1200" dirty="0">
                  <a:solidFill>
                    <a:prstClr val="white"/>
                  </a:solidFill>
                  <a:latin typeface="Arial" panose="020B0604020202020204"/>
                </a:rPr>
                <a:t> (Hemoglobin </a:t>
              </a:r>
              <a:r>
                <a:rPr lang="en-US" sz="1200" dirty="0" err="1">
                  <a:solidFill>
                    <a:prstClr val="white"/>
                  </a:solidFill>
                  <a:latin typeface="Arial" panose="020B0604020202020204"/>
                </a:rPr>
                <a:t>açısından</a:t>
              </a:r>
              <a:r>
                <a:rPr lang="en-US" sz="12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r>
                <a:rPr lang="en-US" sz="1200" dirty="0" err="1">
                  <a:solidFill>
                    <a:prstClr val="white"/>
                  </a:solidFill>
                  <a:latin typeface="Arial" panose="020B0604020202020204"/>
                </a:rPr>
                <a:t>düzeltilmiş</a:t>
              </a:r>
              <a:r>
                <a:rPr lang="en-US" sz="1200" dirty="0">
                  <a:solidFill>
                    <a:prstClr val="white"/>
                  </a:solidFill>
                  <a:latin typeface="Arial" panose="020B0604020202020204"/>
                </a:rPr>
                <a:t>) ≥%10'luk </a:t>
              </a:r>
              <a:r>
                <a:rPr lang="en-US" sz="1200" dirty="0" err="1">
                  <a:solidFill>
                    <a:prstClr val="white"/>
                  </a:solidFill>
                  <a:latin typeface="Arial" panose="020B0604020202020204"/>
                </a:rPr>
                <a:t>mutlak</a:t>
              </a:r>
              <a:r>
                <a:rPr lang="en-US" sz="12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r>
                <a:rPr lang="en-US" sz="1200" dirty="0" err="1">
                  <a:solidFill>
                    <a:prstClr val="white"/>
                  </a:solidFill>
                  <a:latin typeface="Arial" panose="020B0604020202020204"/>
                </a:rPr>
                <a:t>düşüş</a:t>
              </a:r>
              <a:endParaRPr lang="en-GB" sz="120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DB72F3-D622-4CDD-A103-01FA0E6B880F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3423211" y="2873547"/>
            <a:ext cx="631153" cy="2166"/>
          </a:xfrm>
          <a:prstGeom prst="straightConnector1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E0DD58-B76B-4ADA-B698-D30B160DC2AC}"/>
              </a:ext>
            </a:extLst>
          </p:cNvPr>
          <p:cNvGrpSpPr/>
          <p:nvPr/>
        </p:nvGrpSpPr>
        <p:grpSpPr>
          <a:xfrm>
            <a:off x="4054364" y="1492157"/>
            <a:ext cx="4754857" cy="2763427"/>
            <a:chOff x="4054363" y="1119600"/>
            <a:chExt cx="4754857" cy="276342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8CA85FF-8433-8D58-1828-1955904A56B0}"/>
                </a:ext>
              </a:extLst>
            </p:cNvPr>
            <p:cNvGrpSpPr/>
            <p:nvPr/>
          </p:nvGrpSpPr>
          <p:grpSpPr>
            <a:xfrm>
              <a:off x="4054363" y="1119600"/>
              <a:ext cx="4754857" cy="576001"/>
              <a:chOff x="2864584" y="1088046"/>
              <a:chExt cx="4754857" cy="576001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CEF36D9C-1892-17C6-2779-2FAB46D9AEB6}"/>
                  </a:ext>
                </a:extLst>
              </p:cNvPr>
              <p:cNvSpPr/>
              <p:nvPr/>
            </p:nvSpPr>
            <p:spPr>
              <a:xfrm flipV="1">
                <a:off x="2920056" y="1088046"/>
                <a:ext cx="4675960" cy="5232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GB" sz="120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7C12AE7-6FF2-61F7-3B39-45FC8BE99A40}"/>
                  </a:ext>
                </a:extLst>
              </p:cNvPr>
              <p:cNvSpPr/>
              <p:nvPr/>
            </p:nvSpPr>
            <p:spPr>
              <a:xfrm flipH="1">
                <a:off x="2864584" y="1088047"/>
                <a:ext cx="576000" cy="576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/>
                  </a:rPr>
                  <a:t>1</a:t>
                </a:r>
                <a:endParaRPr lang="en-GB" sz="2400" b="1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EB5D4778-5DFA-7906-8DDA-CEFD3F03B0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26427" y="1195769"/>
                <a:ext cx="4093014" cy="30777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1714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○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‒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˃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685783">
                  <a:buClr>
                    <a:srgbClr val="003366"/>
                  </a:buClr>
                  <a:buNone/>
                </a:pP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Solunum</a:t>
                </a:r>
                <a:r>
                  <a:rPr lang="en-US" sz="14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semptomlarında</a:t>
                </a:r>
                <a:r>
                  <a:rPr lang="en-US" sz="14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kötüleşme</a:t>
                </a:r>
                <a:endParaRPr lang="en-US" sz="1400" dirty="0">
                  <a:solidFill>
                    <a:srgbClr val="003366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3C6E5FC-6685-0C56-C73C-47E970CCB140}"/>
                </a:ext>
              </a:extLst>
            </p:cNvPr>
            <p:cNvGrpSpPr/>
            <p:nvPr/>
          </p:nvGrpSpPr>
          <p:grpSpPr>
            <a:xfrm>
              <a:off x="4054363" y="2213313"/>
              <a:ext cx="4754857" cy="576001"/>
              <a:chOff x="2864584" y="1767122"/>
              <a:chExt cx="4754857" cy="576001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01AF88EC-0865-A227-C586-84C3708B114E}"/>
                  </a:ext>
                </a:extLst>
              </p:cNvPr>
              <p:cNvSpPr/>
              <p:nvPr/>
            </p:nvSpPr>
            <p:spPr>
              <a:xfrm flipV="1">
                <a:off x="2943481" y="1767122"/>
                <a:ext cx="4675960" cy="5232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GB" sz="120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24168D2-F4DC-B6A9-9CD7-AC6008DF08B4}"/>
                  </a:ext>
                </a:extLst>
              </p:cNvPr>
              <p:cNvSpPr/>
              <p:nvPr/>
            </p:nvSpPr>
            <p:spPr>
              <a:xfrm flipH="1">
                <a:off x="2864584" y="1767123"/>
                <a:ext cx="576000" cy="57600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/>
                  </a:rPr>
                  <a:t>2</a:t>
                </a:r>
                <a:endParaRPr lang="en-GB" sz="2400" b="1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28D27D5F-1FF2-3D95-6AD7-B39CFBB1D9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25309" y="1874845"/>
                <a:ext cx="4055485" cy="30777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1714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○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‒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˃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685783">
                  <a:buClr>
                    <a:srgbClr val="003366"/>
                  </a:buClr>
                  <a:buNone/>
                </a:pP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Hastalık</a:t>
                </a:r>
                <a:r>
                  <a:rPr lang="en-US" sz="14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progresyonunun</a:t>
                </a:r>
                <a:r>
                  <a:rPr lang="en-US" sz="14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fizyolojik</a:t>
                </a:r>
                <a:r>
                  <a:rPr lang="en-US" sz="14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kanıtı</a:t>
                </a:r>
                <a:endParaRPr lang="en-US" sz="1400" dirty="0">
                  <a:solidFill>
                    <a:srgbClr val="003366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A6D3AC5-3486-02BD-7FA6-71803047EABA}"/>
                </a:ext>
              </a:extLst>
            </p:cNvPr>
            <p:cNvGrpSpPr/>
            <p:nvPr/>
          </p:nvGrpSpPr>
          <p:grpSpPr>
            <a:xfrm>
              <a:off x="4054363" y="3307026"/>
              <a:ext cx="4754857" cy="576001"/>
              <a:chOff x="2864584" y="2895372"/>
              <a:chExt cx="4754857" cy="576001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4C514153-6A4E-A69C-78CA-334BB5CDC5C4}"/>
                  </a:ext>
                </a:extLst>
              </p:cNvPr>
              <p:cNvSpPr/>
              <p:nvPr/>
            </p:nvSpPr>
            <p:spPr>
              <a:xfrm flipV="1">
                <a:off x="2943481" y="2895372"/>
                <a:ext cx="4675960" cy="5232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GB" sz="120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9D0A0DE-CAAB-F297-3E49-A313DD470D4A}"/>
                  </a:ext>
                </a:extLst>
              </p:cNvPr>
              <p:cNvSpPr/>
              <p:nvPr/>
            </p:nvSpPr>
            <p:spPr>
              <a:xfrm flipH="1">
                <a:off x="2864584" y="2895373"/>
                <a:ext cx="576000" cy="576000"/>
              </a:xfrm>
              <a:prstGeom prst="ellips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/>
                  </a:rPr>
                  <a:t>3</a:t>
                </a:r>
                <a:endParaRPr lang="en-GB" sz="2400" b="1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F30807DB-622F-96DD-AB84-322C088EF0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19481" y="3003095"/>
                <a:ext cx="3859860" cy="30777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1714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○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‒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˃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685783">
                  <a:buClr>
                    <a:srgbClr val="003366"/>
                  </a:buClr>
                  <a:buNone/>
                </a:pP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Hastalık</a:t>
                </a:r>
                <a:r>
                  <a:rPr lang="en-US" sz="14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progresyonunun</a:t>
                </a:r>
                <a:r>
                  <a:rPr lang="en-US" sz="14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radyolojik</a:t>
                </a:r>
                <a:r>
                  <a:rPr lang="en-US" sz="14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kanıtı</a:t>
                </a:r>
                <a:endParaRPr lang="en-US" sz="1400" dirty="0">
                  <a:solidFill>
                    <a:srgbClr val="003366"/>
                  </a:solidFill>
                  <a:latin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7762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C5A74-FB1B-4BE7-9E8C-5EA8C7E48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/>
              <a:t>Hastalı</a:t>
            </a:r>
            <a:r>
              <a:rPr lang="tr-TR" sz="1800" dirty="0"/>
              <a:t>k progresyonunun </a:t>
            </a:r>
            <a:r>
              <a:rPr lang="en-US" sz="1800" dirty="0" err="1"/>
              <a:t>radyolojik</a:t>
            </a:r>
            <a:r>
              <a:rPr lang="en-US" sz="1800" dirty="0"/>
              <a:t> </a:t>
            </a:r>
            <a:r>
              <a:rPr lang="en-US" sz="1800" dirty="0" err="1"/>
              <a:t>kanıtı</a:t>
            </a:r>
            <a:r>
              <a:rPr lang="en-US" sz="1800" dirty="0"/>
              <a:t>, </a:t>
            </a:r>
            <a:r>
              <a:rPr lang="en-US" sz="1800" dirty="0" err="1"/>
              <a:t>BT'de</a:t>
            </a:r>
            <a:r>
              <a:rPr lang="en-US" sz="1800" dirty="0"/>
              <a:t> </a:t>
            </a:r>
            <a:r>
              <a:rPr lang="en-US" sz="1800" dirty="0" err="1"/>
              <a:t>fibrotik</a:t>
            </a:r>
            <a:r>
              <a:rPr lang="en-US" sz="1800" dirty="0"/>
              <a:t> </a:t>
            </a:r>
            <a:r>
              <a:rPr lang="en-US" sz="1800" dirty="0" err="1"/>
              <a:t>özelliklerin</a:t>
            </a:r>
            <a:r>
              <a:rPr lang="en-US" sz="1800" dirty="0"/>
              <a:t> </a:t>
            </a:r>
            <a:r>
              <a:rPr lang="en-US" sz="1800" dirty="0" err="1"/>
              <a:t>görünümüne</a:t>
            </a:r>
            <a:r>
              <a:rPr lang="en-US" sz="1800" dirty="0"/>
              <a:t> </a:t>
            </a:r>
            <a:r>
              <a:rPr lang="en-US" sz="1800" dirty="0" err="1"/>
              <a:t>veya</a:t>
            </a:r>
            <a:r>
              <a:rPr lang="en-US" sz="1800" dirty="0"/>
              <a:t> </a:t>
            </a:r>
            <a:r>
              <a:rPr lang="tr-TR" sz="1800" dirty="0"/>
              <a:t>yaygınlığındaki artışa </a:t>
            </a:r>
            <a:r>
              <a:rPr lang="en-US" sz="1800" dirty="0" err="1"/>
              <a:t>dayanmaktadır</a:t>
            </a:r>
            <a:endParaRPr lang="en-GB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209483-DCAC-4C65-B544-C4FEAD9C7E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br>
              <a:rPr lang="en-US" sz="800" dirty="0"/>
            </a:br>
            <a:r>
              <a:rPr lang="en-US" sz="800" dirty="0"/>
              <a:t>Raghu G </a:t>
            </a:r>
            <a:r>
              <a:rPr lang="en-US" sz="800" i="1" dirty="0"/>
              <a:t>et al. Am J Respir Crit Care Med </a:t>
            </a:r>
            <a:r>
              <a:rPr lang="en-US" sz="800" dirty="0"/>
              <a:t>2022;205:e18–47</a:t>
            </a:r>
            <a:endParaRPr lang="en-GB" sz="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DB72F3-D622-4CDD-A103-01FA0E6B880F}"/>
              </a:ext>
            </a:extLst>
          </p:cNvPr>
          <p:cNvCxnSpPr>
            <a:cxnSpLocks/>
            <a:stCxn id="28" idx="3"/>
            <a:endCxn id="33" idx="6"/>
          </p:cNvCxnSpPr>
          <p:nvPr/>
        </p:nvCxnSpPr>
        <p:spPr>
          <a:xfrm>
            <a:off x="3814264" y="2750075"/>
            <a:ext cx="240100" cy="121750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E6B0184A-1DDF-648F-1E99-21354D79CEE9}"/>
              </a:ext>
            </a:extLst>
          </p:cNvPr>
          <p:cNvGrpSpPr/>
          <p:nvPr/>
        </p:nvGrpSpPr>
        <p:grpSpPr>
          <a:xfrm>
            <a:off x="324249" y="1193800"/>
            <a:ext cx="3490015" cy="3124752"/>
            <a:chOff x="324249" y="1059180"/>
            <a:chExt cx="3490015" cy="291067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696AA54-5EBD-4344-A854-6AD1DF9837F5}"/>
                </a:ext>
              </a:extLst>
            </p:cNvPr>
            <p:cNvSpPr/>
            <p:nvPr/>
          </p:nvSpPr>
          <p:spPr>
            <a:xfrm>
              <a:off x="324249" y="1110782"/>
              <a:ext cx="3490015" cy="2796100"/>
            </a:xfrm>
            <a:prstGeom prst="roundRect">
              <a:avLst>
                <a:gd name="adj" fmla="val 15152"/>
              </a:avLst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/>
            <a:lstStyle/>
            <a:p>
              <a:pPr defTabSz="457189">
                <a:spcAft>
                  <a:spcPts val="300"/>
                </a:spcAft>
              </a:pPr>
              <a:endParaRPr lang="en-GB" sz="1050" dirty="0">
                <a:solidFill>
                  <a:srgbClr val="003366"/>
                </a:solidFill>
                <a:latin typeface="Arial" panose="020B060402020202020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CACB8FD-9087-4768-948A-DBBB299D08AB}"/>
                </a:ext>
              </a:extLst>
            </p:cNvPr>
            <p:cNvSpPr txBox="1"/>
            <p:nvPr/>
          </p:nvSpPr>
          <p:spPr>
            <a:xfrm>
              <a:off x="435601" y="1059180"/>
              <a:ext cx="3279313" cy="2910670"/>
            </a:xfrm>
            <a:prstGeom prst="rect">
              <a:avLst/>
            </a:prstGeom>
            <a:noFill/>
          </p:spPr>
          <p:txBody>
            <a:bodyPr wrap="square" lIns="108000" tIns="46800" rIns="108000" bIns="46800" anchor="ctr">
              <a:spAutoFit/>
            </a:bodyPr>
            <a:lstStyle/>
            <a:p>
              <a:pPr defTabSz="457189">
                <a:spcAft>
                  <a:spcPts val="300"/>
                </a:spcAft>
              </a:pPr>
              <a:r>
                <a:rPr lang="tr-TR" sz="1400" dirty="0">
                  <a:solidFill>
                    <a:prstClr val="white"/>
                  </a:solidFill>
                  <a:latin typeface="Arial" panose="020B0604020202020204"/>
                </a:rPr>
                <a:t>Bir ya da daha fazlası:</a:t>
              </a:r>
              <a:endParaRPr lang="en-US" sz="1400" dirty="0">
                <a:solidFill>
                  <a:prstClr val="white"/>
                </a:solidFill>
                <a:latin typeface="Arial" panose="020B0604020202020204"/>
              </a:endParaRPr>
            </a:p>
            <a:p>
              <a:pPr marL="228594" indent="-228594" defTabSz="457189">
                <a:spcAft>
                  <a:spcPts val="300"/>
                </a:spcAft>
                <a:buFont typeface="+mj-lt"/>
                <a:buAutoNum type="alphaUcPeriod"/>
              </a:pP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Traksiyon</a:t>
              </a:r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bronşektazisi</a:t>
              </a:r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ve</a:t>
              </a:r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bronşiyolektazinin</a:t>
              </a:r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yaygınlığı</a:t>
              </a:r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veya</a:t>
              </a:r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şiddetinde</a:t>
              </a:r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artış</a:t>
              </a:r>
              <a:endParaRPr lang="tr-TR" sz="1400" dirty="0">
                <a:solidFill>
                  <a:prstClr val="white"/>
                </a:solidFill>
                <a:latin typeface="Arial" panose="020B0604020202020204"/>
              </a:endParaRPr>
            </a:p>
            <a:p>
              <a:pPr marL="228594" indent="-228594" defTabSz="457189">
                <a:spcAft>
                  <a:spcPts val="300"/>
                </a:spcAft>
                <a:buFont typeface="+mj-lt"/>
                <a:buAutoNum type="alphaUcPeriod"/>
              </a:pP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Traksiyon</a:t>
              </a:r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bronşektazisi</a:t>
              </a:r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ile</a:t>
              </a:r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birlikte</a:t>
              </a:r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</a:rPr>
                <a:t> yeni </a:t>
              </a: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buzlu</a:t>
              </a:r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</a:rPr>
                <a:t> cam </a:t>
              </a: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opasitesi</a:t>
              </a:r>
              <a:endParaRPr lang="tr-TR" sz="1400" dirty="0">
                <a:solidFill>
                  <a:prstClr val="white"/>
                </a:solidFill>
                <a:latin typeface="Arial" panose="020B0604020202020204"/>
              </a:endParaRPr>
            </a:p>
            <a:p>
              <a:pPr marL="228594" indent="-228594" defTabSz="457189">
                <a:spcAft>
                  <a:spcPts val="300"/>
                </a:spcAft>
                <a:buFont typeface="+mj-lt"/>
                <a:buAutoNum type="alphaUcPeriod"/>
              </a:pPr>
              <a:r>
                <a:rPr lang="en-GB" sz="1400" dirty="0">
                  <a:solidFill>
                    <a:prstClr val="white"/>
                  </a:solidFill>
                  <a:latin typeface="Arial" panose="020B0604020202020204"/>
                </a:rPr>
                <a:t>Yeni </a:t>
              </a:r>
              <a:r>
                <a:rPr lang="en-GB" sz="1400" dirty="0" err="1">
                  <a:solidFill>
                    <a:prstClr val="white"/>
                  </a:solidFill>
                  <a:latin typeface="Arial" panose="020B0604020202020204"/>
                </a:rPr>
                <a:t>ince</a:t>
              </a:r>
              <a:r>
                <a:rPr lang="en-GB" sz="14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r>
                <a:rPr lang="en-GB" sz="1400" dirty="0" err="1">
                  <a:solidFill>
                    <a:prstClr val="white"/>
                  </a:solidFill>
                  <a:latin typeface="Arial" panose="020B0604020202020204"/>
                </a:rPr>
                <a:t>retikülasyon</a:t>
              </a:r>
              <a:endParaRPr lang="tr-TR" sz="1400" dirty="0">
                <a:solidFill>
                  <a:prstClr val="white"/>
                </a:solidFill>
                <a:latin typeface="Arial" panose="020B0604020202020204"/>
              </a:endParaRPr>
            </a:p>
            <a:p>
              <a:pPr marL="228594" indent="-228594" defTabSz="457189">
                <a:spcAft>
                  <a:spcPts val="300"/>
                </a:spcAft>
                <a:buFont typeface="+mj-lt"/>
                <a:buAutoNum type="alphaUcPeriod"/>
              </a:pP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Retiküler</a:t>
              </a:r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anormalliğin</a:t>
              </a:r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yaygınlığında</a:t>
              </a:r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veya</a:t>
              </a:r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kalınlığında</a:t>
              </a:r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artış</a:t>
              </a:r>
              <a:endParaRPr lang="tr-TR" sz="1400" dirty="0">
                <a:solidFill>
                  <a:prstClr val="white"/>
                </a:solidFill>
                <a:latin typeface="Arial" panose="020B0604020202020204"/>
              </a:endParaRPr>
            </a:p>
            <a:p>
              <a:pPr marL="228594" indent="-228594" defTabSz="457189">
                <a:spcAft>
                  <a:spcPts val="300"/>
                </a:spcAft>
                <a:buFont typeface="+mj-lt"/>
                <a:buAutoNum type="alphaUcPeriod"/>
              </a:pPr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</a:rPr>
                <a:t>Yeni </a:t>
              </a: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veya</a:t>
              </a:r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artmış</a:t>
              </a:r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bal</a:t>
              </a:r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peteği</a:t>
              </a:r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görünümü</a:t>
              </a:r>
              <a:endParaRPr lang="tr-TR" sz="1400" dirty="0">
                <a:solidFill>
                  <a:prstClr val="white"/>
                </a:solidFill>
                <a:latin typeface="Arial" panose="020B0604020202020204"/>
              </a:endParaRPr>
            </a:p>
            <a:p>
              <a:pPr marL="228594" indent="-228594" defTabSz="457189">
                <a:spcAft>
                  <a:spcPts val="300"/>
                </a:spcAft>
                <a:buFont typeface="+mj-lt"/>
                <a:buAutoNum type="alphaUcPeriod"/>
              </a:pP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Lober</a:t>
              </a:r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hacim</a:t>
              </a:r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kaybında</a:t>
              </a:r>
              <a:r>
                <a:rPr lang="en-US" sz="1400" dirty="0">
                  <a:solidFill>
                    <a:prstClr val="white"/>
                  </a:solidFill>
                  <a:latin typeface="Arial" panose="020B0604020202020204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Arial" panose="020B0604020202020204"/>
                </a:rPr>
                <a:t>artış</a:t>
              </a:r>
              <a:endParaRPr lang="en-GB" sz="105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48FB42E-9B12-E1AE-DB79-7BD3F599AD88}"/>
              </a:ext>
            </a:extLst>
          </p:cNvPr>
          <p:cNvGrpSpPr/>
          <p:nvPr/>
        </p:nvGrpSpPr>
        <p:grpSpPr>
          <a:xfrm>
            <a:off x="4054364" y="1492157"/>
            <a:ext cx="4754857" cy="2763427"/>
            <a:chOff x="4054363" y="1119600"/>
            <a:chExt cx="4754857" cy="276342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29DC7AA-DA6D-2030-5C19-E4C2B3940941}"/>
                </a:ext>
              </a:extLst>
            </p:cNvPr>
            <p:cNvGrpSpPr/>
            <p:nvPr/>
          </p:nvGrpSpPr>
          <p:grpSpPr>
            <a:xfrm>
              <a:off x="4054363" y="1119600"/>
              <a:ext cx="4754857" cy="576001"/>
              <a:chOff x="2864584" y="1088046"/>
              <a:chExt cx="4754857" cy="576001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502DF661-6286-7032-9F8C-326070637985}"/>
                  </a:ext>
                </a:extLst>
              </p:cNvPr>
              <p:cNvSpPr/>
              <p:nvPr/>
            </p:nvSpPr>
            <p:spPr>
              <a:xfrm flipV="1">
                <a:off x="2920056" y="1088046"/>
                <a:ext cx="4675960" cy="5232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GB" sz="120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339C3B6-2455-016A-B1B6-78C020CB2372}"/>
                  </a:ext>
                </a:extLst>
              </p:cNvPr>
              <p:cNvSpPr/>
              <p:nvPr/>
            </p:nvSpPr>
            <p:spPr>
              <a:xfrm flipH="1">
                <a:off x="2864584" y="1088047"/>
                <a:ext cx="576000" cy="5760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/>
                  </a:rPr>
                  <a:t>1</a:t>
                </a:r>
                <a:endParaRPr lang="en-GB" sz="2400" b="1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0B72924A-F710-5DAC-C638-2FF9FBE48C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26427" y="1195769"/>
                <a:ext cx="4093014" cy="30777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1714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○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‒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˃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685783">
                  <a:buClr>
                    <a:srgbClr val="003366"/>
                  </a:buClr>
                  <a:buNone/>
                </a:pP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Solunum</a:t>
                </a:r>
                <a:r>
                  <a:rPr lang="en-US" sz="14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semptomlarında</a:t>
                </a:r>
                <a:r>
                  <a:rPr lang="en-US" sz="14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kötüleşme</a:t>
                </a:r>
                <a:endParaRPr lang="en-US" sz="1400" dirty="0">
                  <a:solidFill>
                    <a:srgbClr val="003366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ACB543B-A3CC-90CF-2CFF-3AAF7C923358}"/>
                </a:ext>
              </a:extLst>
            </p:cNvPr>
            <p:cNvGrpSpPr/>
            <p:nvPr/>
          </p:nvGrpSpPr>
          <p:grpSpPr>
            <a:xfrm>
              <a:off x="4054363" y="2213313"/>
              <a:ext cx="4754857" cy="576001"/>
              <a:chOff x="2864584" y="1767122"/>
              <a:chExt cx="4754857" cy="576001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5683089C-6EE7-1722-F4F4-D6CE3275C045}"/>
                  </a:ext>
                </a:extLst>
              </p:cNvPr>
              <p:cNvSpPr/>
              <p:nvPr/>
            </p:nvSpPr>
            <p:spPr>
              <a:xfrm flipV="1">
                <a:off x="2943481" y="1767122"/>
                <a:ext cx="4675960" cy="5232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GB" sz="120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BC7D2F7-BB82-2D56-9F6E-AD22E07CA9D9}"/>
                  </a:ext>
                </a:extLst>
              </p:cNvPr>
              <p:cNvSpPr/>
              <p:nvPr/>
            </p:nvSpPr>
            <p:spPr>
              <a:xfrm flipH="1">
                <a:off x="2864584" y="1767123"/>
                <a:ext cx="576000" cy="57600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/>
                  </a:rPr>
                  <a:t>2</a:t>
                </a:r>
                <a:endParaRPr lang="en-GB" sz="2400" b="1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9D347E30-7151-05A5-3206-60CAF1EF6D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25309" y="1874845"/>
                <a:ext cx="4055485" cy="30777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1714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○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‒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˃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685783">
                  <a:buClr>
                    <a:srgbClr val="003366"/>
                  </a:buClr>
                  <a:buNone/>
                </a:pP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Hastalık</a:t>
                </a:r>
                <a:r>
                  <a:rPr lang="en-US" sz="14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progresyonunun</a:t>
                </a:r>
                <a:r>
                  <a:rPr lang="en-US" sz="14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fizyolojik</a:t>
                </a:r>
                <a:r>
                  <a:rPr lang="en-US" sz="14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kanıtı</a:t>
                </a:r>
                <a:endParaRPr lang="en-US" sz="1400" dirty="0">
                  <a:solidFill>
                    <a:srgbClr val="003366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288EDC5-54F6-4199-1CD0-A390F8F6B292}"/>
                </a:ext>
              </a:extLst>
            </p:cNvPr>
            <p:cNvGrpSpPr/>
            <p:nvPr/>
          </p:nvGrpSpPr>
          <p:grpSpPr>
            <a:xfrm>
              <a:off x="4054363" y="3307026"/>
              <a:ext cx="4754857" cy="576001"/>
              <a:chOff x="2864584" y="2895372"/>
              <a:chExt cx="4754857" cy="576001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FAFF9E7B-1A08-BA3C-10C3-C6D55D04D7B8}"/>
                  </a:ext>
                </a:extLst>
              </p:cNvPr>
              <p:cNvSpPr/>
              <p:nvPr/>
            </p:nvSpPr>
            <p:spPr>
              <a:xfrm flipV="1">
                <a:off x="2943481" y="2895372"/>
                <a:ext cx="4675960" cy="5232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GB" sz="120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966E5F7-EBE4-0794-E946-94E8FE2443B5}"/>
                  </a:ext>
                </a:extLst>
              </p:cNvPr>
              <p:cNvSpPr/>
              <p:nvPr/>
            </p:nvSpPr>
            <p:spPr>
              <a:xfrm flipH="1">
                <a:off x="2864584" y="2895373"/>
                <a:ext cx="576000" cy="576000"/>
              </a:xfrm>
              <a:prstGeom prst="ellips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/>
                  </a:rPr>
                  <a:t>3</a:t>
                </a:r>
                <a:endParaRPr lang="en-GB" sz="2400" b="1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275686BF-D6A1-B3F8-75AF-817ED19592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19481" y="3003095"/>
                <a:ext cx="3859860" cy="30777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1714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○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‒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2"/>
                  </a:buClr>
                  <a:buFont typeface="Arial" panose="020B0604020202020204" pitchFamily="34" charset="0"/>
                  <a:buChar char="˃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685783">
                  <a:buClr>
                    <a:srgbClr val="003366"/>
                  </a:buClr>
                  <a:buNone/>
                </a:pP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Hastalık</a:t>
                </a:r>
                <a:r>
                  <a:rPr lang="en-US" sz="14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progresyonunun</a:t>
                </a:r>
                <a:r>
                  <a:rPr lang="en-US" sz="14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radyolojik</a:t>
                </a:r>
                <a:r>
                  <a:rPr lang="en-US" sz="14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400" dirty="0" err="1">
                    <a:solidFill>
                      <a:srgbClr val="003366"/>
                    </a:solidFill>
                    <a:latin typeface="Arial" panose="020B0604020202020204"/>
                  </a:rPr>
                  <a:t>kanıtı</a:t>
                </a:r>
                <a:endParaRPr lang="en-US" sz="1400" dirty="0">
                  <a:solidFill>
                    <a:srgbClr val="003366"/>
                  </a:solidFill>
                  <a:latin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4236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68C7DBC-34B9-4303-ACAB-D84A75084953}"/>
              </a:ext>
            </a:extLst>
          </p:cNvPr>
          <p:cNvGrpSpPr/>
          <p:nvPr/>
        </p:nvGrpSpPr>
        <p:grpSpPr>
          <a:xfrm>
            <a:off x="317116" y="3483918"/>
            <a:ext cx="8492103" cy="956147"/>
            <a:chOff x="317115" y="3483918"/>
            <a:chExt cx="8492103" cy="956147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D8103EA-7859-4329-92B7-CAC9B0F71DF1}"/>
                </a:ext>
              </a:extLst>
            </p:cNvPr>
            <p:cNvSpPr/>
            <p:nvPr/>
          </p:nvSpPr>
          <p:spPr>
            <a:xfrm>
              <a:off x="317115" y="3483918"/>
              <a:ext cx="8492103" cy="956147"/>
            </a:xfrm>
            <a:prstGeom prst="roundRect">
              <a:avLst>
                <a:gd name="adj" fmla="val 15152"/>
              </a:avLst>
            </a:prstGeom>
            <a:solidFill>
              <a:schemeClr val="bg2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sz="1200" dirty="0">
                <a:solidFill>
                  <a:srgbClr val="003366"/>
                </a:solidFill>
                <a:latin typeface="Arial" panose="020B0604020202020204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274378E-0FAA-4325-A21D-B39FBEBC95E6}"/>
                </a:ext>
              </a:extLst>
            </p:cNvPr>
            <p:cNvSpPr txBox="1"/>
            <p:nvPr/>
          </p:nvSpPr>
          <p:spPr>
            <a:xfrm>
              <a:off x="352834" y="3537709"/>
              <a:ext cx="8420665" cy="848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8000" tIns="46800" rIns="108000" bIns="46800" anchor="ctr">
              <a:spAutoFit/>
            </a:bodyPr>
            <a:lstStyle/>
            <a:p>
              <a:pPr marL="171446" indent="-171446" defTabSz="457189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tr-TR" sz="1100" dirty="0">
                  <a:solidFill>
                    <a:srgbClr val="003366"/>
                  </a:solidFill>
                  <a:latin typeface="Arial" panose="020B0604020202020204"/>
                </a:rPr>
                <a:t>S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olunum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semptomları</a:t>
              </a:r>
              <a:r>
                <a:rPr lang="tr-TR" sz="1100" dirty="0">
                  <a:solidFill>
                    <a:srgbClr val="003366"/>
                  </a:solidFill>
                  <a:latin typeface="Arial" panose="020B0604020202020204"/>
                </a:rPr>
                <a:t>nda kötüleşme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ve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DL</a:t>
              </a:r>
              <a:r>
                <a:rPr lang="en-US" sz="1100" baseline="-25000" dirty="0" err="1">
                  <a:solidFill>
                    <a:srgbClr val="003366"/>
                  </a:solidFill>
                  <a:latin typeface="Arial" panose="020B0604020202020204"/>
                </a:rPr>
                <a:t>CO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'daki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düşüşün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, FVC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ve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göğüs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BT'sine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kıyasla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PPF </a:t>
              </a:r>
              <a:r>
                <a:rPr lang="tr-TR" sz="1100" dirty="0">
                  <a:solidFill>
                    <a:srgbClr val="003366"/>
                  </a:solidFill>
                  <a:latin typeface="Arial" panose="020B0604020202020204"/>
                </a:rPr>
                <a:t>açısından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daha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düşük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tr-TR" sz="1100" dirty="0">
                  <a:solidFill>
                    <a:srgbClr val="003366"/>
                  </a:solidFill>
                  <a:latin typeface="Arial" panose="020B0604020202020204"/>
                </a:rPr>
                <a:t>spesifiteye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sahip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olduğu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kabul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tr-TR" sz="1100" dirty="0">
                  <a:solidFill>
                    <a:srgbClr val="003366"/>
                  </a:solidFill>
                  <a:latin typeface="Arial" panose="020B0604020202020204"/>
                </a:rPr>
                <a:t>edilmektedir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.</a:t>
              </a:r>
              <a:r>
                <a:rPr lang="tr-TR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</a:p>
            <a:p>
              <a:pPr marL="171446" indent="-171446" defTabSz="457189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Yürüme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mesafesine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,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akut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alevlenmelere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,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hastaneye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yatışlara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,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pulmoner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hipertansiyona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ve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yaşam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kalitesine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dayalı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kriterler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,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çok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fazla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değişken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tr-TR" sz="1100" dirty="0">
                  <a:solidFill>
                    <a:srgbClr val="003366"/>
                  </a:solidFill>
                  <a:latin typeface="Arial" panose="020B0604020202020204"/>
                </a:rPr>
                <a:t>oldukları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veya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klinik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tr-TR" sz="1100" dirty="0">
                  <a:solidFill>
                    <a:srgbClr val="003366"/>
                  </a:solidFill>
                  <a:latin typeface="Arial" panose="020B0604020202020204"/>
                </a:rPr>
                <a:t>bağlama göre değişbileceklerinden reddedilmiştir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.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AC5A74-FB1B-4BE7-9E8C-5EA8C7E4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85" y="273844"/>
            <a:ext cx="8479436" cy="709712"/>
          </a:xfrm>
        </p:spPr>
        <p:txBody>
          <a:bodyPr/>
          <a:lstStyle/>
          <a:p>
            <a:r>
              <a:rPr lang="tr-TR" sz="1800" dirty="0"/>
              <a:t>Kılavuz komitesi, hastlalık progresyonu konusunda uzlaştıkları kriterlere ilişkin destekleyici kanıtlar sunmuştur</a:t>
            </a:r>
            <a:endParaRPr lang="en-GB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209483-DCAC-4C65-B544-C4FEAD9C7E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800" dirty="0"/>
              <a:t>*See slide notes for caveat</a:t>
            </a:r>
            <a:br>
              <a:rPr lang="en-US" sz="800" dirty="0"/>
            </a:br>
            <a:r>
              <a:rPr lang="en-US" sz="800" dirty="0"/>
              <a:t>Raghu G </a:t>
            </a:r>
            <a:r>
              <a:rPr lang="en-US" sz="800" i="1" dirty="0"/>
              <a:t>et al. Am J Respir Crit Care Med </a:t>
            </a:r>
            <a:r>
              <a:rPr lang="en-US" sz="800" dirty="0"/>
              <a:t>2022;205:e18–47</a:t>
            </a:r>
            <a:endParaRPr lang="en-GB" sz="8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83D670-EA88-4EBE-A6B7-81C8FC0738FA}"/>
              </a:ext>
            </a:extLst>
          </p:cNvPr>
          <p:cNvCxnSpPr>
            <a:cxnSpLocks/>
          </p:cNvCxnSpPr>
          <p:nvPr/>
        </p:nvCxnSpPr>
        <p:spPr>
          <a:xfrm>
            <a:off x="6136496" y="1208387"/>
            <a:ext cx="0" cy="180806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12B89E72-1EA3-4FD4-9D55-A7022784BE11}"/>
              </a:ext>
            </a:extLst>
          </p:cNvPr>
          <p:cNvGrpSpPr/>
          <p:nvPr/>
        </p:nvGrpSpPr>
        <p:grpSpPr>
          <a:xfrm>
            <a:off x="329784" y="1208386"/>
            <a:ext cx="2518193" cy="1808063"/>
            <a:chOff x="329784" y="1208386"/>
            <a:chExt cx="2518193" cy="1808063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15B1A57-5EF0-43D8-9659-A4BF4AC414E8}"/>
                </a:ext>
              </a:extLst>
            </p:cNvPr>
            <p:cNvSpPr/>
            <p:nvPr/>
          </p:nvSpPr>
          <p:spPr>
            <a:xfrm>
              <a:off x="329786" y="2060302"/>
              <a:ext cx="2518191" cy="956147"/>
            </a:xfrm>
            <a:prstGeom prst="roundRect">
              <a:avLst>
                <a:gd name="adj" fmla="val 15152"/>
              </a:avLst>
            </a:prstGeom>
            <a:noFill/>
            <a:ln w="127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 defTabSz="457189"/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Bu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değer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, </a:t>
              </a:r>
              <a:r>
                <a:rPr lang="tr-TR" sz="1100" dirty="0">
                  <a:solidFill>
                    <a:srgbClr val="003366"/>
                  </a:solidFill>
                  <a:latin typeface="Arial" panose="020B0604020202020204"/>
                </a:rPr>
                <a:t>İPF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literatüründen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tr-TR" sz="1100" dirty="0">
                  <a:solidFill>
                    <a:srgbClr val="003366"/>
                  </a:solidFill>
                  <a:latin typeface="Arial" panose="020B0604020202020204"/>
                </a:rPr>
                <a:t>ekstrapole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edilmiştir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.</a:t>
              </a:r>
              <a:endParaRPr lang="en-GB" sz="1100" dirty="0">
                <a:solidFill>
                  <a:srgbClr val="003366"/>
                </a:solidFill>
                <a:latin typeface="Arial" panose="020B0604020202020204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07466B0-924A-4769-A365-22F4A90F2A8A}"/>
                </a:ext>
              </a:extLst>
            </p:cNvPr>
            <p:cNvGrpSpPr/>
            <p:nvPr/>
          </p:nvGrpSpPr>
          <p:grpSpPr>
            <a:xfrm>
              <a:off x="329784" y="1208386"/>
              <a:ext cx="2518192" cy="576000"/>
              <a:chOff x="779756" y="1324554"/>
              <a:chExt cx="2914053" cy="68400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4F07CAE3-09E5-47F1-8F61-75A64AE0FDCD}"/>
                  </a:ext>
                </a:extLst>
              </p:cNvPr>
              <p:cNvSpPr/>
              <p:nvPr/>
            </p:nvSpPr>
            <p:spPr>
              <a:xfrm>
                <a:off x="779756" y="1324554"/>
                <a:ext cx="2914053" cy="684000"/>
              </a:xfrm>
              <a:prstGeom prst="roundRect">
                <a:avLst>
                  <a:gd name="adj" fmla="val 15152"/>
                </a:avLst>
              </a:prstGeom>
              <a:solidFill>
                <a:schemeClr val="accent2"/>
              </a:solidFill>
              <a:ln w="190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GB" sz="1200" dirty="0">
                  <a:solidFill>
                    <a:srgbClr val="003366"/>
                  </a:solidFill>
                  <a:latin typeface="Arial" panose="020B0604020202020204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0E4AD2F-FFE1-4AB6-A22D-AE56A010CF1F}"/>
                  </a:ext>
                </a:extLst>
              </p:cNvPr>
              <p:cNvSpPr txBox="1"/>
              <p:nvPr/>
            </p:nvSpPr>
            <p:spPr>
              <a:xfrm>
                <a:off x="915775" y="1391145"/>
                <a:ext cx="2612698" cy="550817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lIns="108000" tIns="46800" rIns="108000" bIns="46800" anchor="ctr">
                <a:spAutoFit/>
              </a:bodyPr>
              <a:lstStyle/>
              <a:p>
                <a:pPr marL="228594" indent="-228594" defTabSz="457189">
                  <a:spcAft>
                    <a:spcPts val="600"/>
                  </a:spcAft>
                  <a:buFont typeface="+mj-lt"/>
                  <a:buAutoNum type="alphaUcPeriod"/>
                </a:pPr>
                <a:r>
                  <a:rPr lang="en-GB" sz="1200" dirty="0">
                    <a:solidFill>
                      <a:prstClr val="white"/>
                    </a:solidFill>
                    <a:latin typeface="Arial" panose="020B0604020202020204"/>
                  </a:rPr>
                  <a:t>1 </a:t>
                </a:r>
                <a:r>
                  <a:rPr lang="en-GB" sz="1200" dirty="0" err="1">
                    <a:solidFill>
                      <a:prstClr val="white"/>
                    </a:solidFill>
                    <a:latin typeface="Arial" panose="020B0604020202020204"/>
                  </a:rPr>
                  <a:t>yıllık</a:t>
                </a:r>
                <a:r>
                  <a:rPr lang="en-GB" sz="1200" dirty="0">
                    <a:solidFill>
                      <a:prstClr val="white"/>
                    </a:solidFill>
                    <a:latin typeface="Arial" panose="020B0604020202020204"/>
                  </a:rPr>
                  <a:t> </a:t>
                </a:r>
                <a:r>
                  <a:rPr lang="en-GB" sz="1200" dirty="0" err="1">
                    <a:solidFill>
                      <a:prstClr val="white"/>
                    </a:solidFill>
                    <a:latin typeface="Arial" panose="020B0604020202020204"/>
                  </a:rPr>
                  <a:t>takip</a:t>
                </a:r>
                <a:r>
                  <a:rPr lang="tr-TR" sz="1200" dirty="0">
                    <a:solidFill>
                      <a:prstClr val="white"/>
                    </a:solidFill>
                    <a:latin typeface="Arial" panose="020B0604020202020204"/>
                  </a:rPr>
                  <a:t>te </a:t>
                </a:r>
                <a:r>
                  <a:rPr lang="en-GB" sz="1200" dirty="0" err="1">
                    <a:solidFill>
                      <a:prstClr val="white"/>
                    </a:solidFill>
                    <a:latin typeface="Arial" panose="020B0604020202020204"/>
                  </a:rPr>
                  <a:t>FVC'de</a:t>
                </a:r>
                <a:r>
                  <a:rPr lang="en-GB" sz="1200" dirty="0">
                    <a:solidFill>
                      <a:prstClr val="white"/>
                    </a:solidFill>
                    <a:latin typeface="Arial" panose="020B0604020202020204"/>
                  </a:rPr>
                  <a:t> ≥%5'lik </a:t>
                </a:r>
                <a:r>
                  <a:rPr lang="en-GB" sz="1200" dirty="0" err="1">
                    <a:solidFill>
                      <a:prstClr val="white"/>
                    </a:solidFill>
                    <a:latin typeface="Arial" panose="020B0604020202020204"/>
                  </a:rPr>
                  <a:t>mutlak</a:t>
                </a:r>
                <a:r>
                  <a:rPr lang="en-GB" sz="1200" dirty="0">
                    <a:solidFill>
                      <a:prstClr val="white"/>
                    </a:solidFill>
                    <a:latin typeface="Arial" panose="020B0604020202020204"/>
                  </a:rPr>
                  <a:t> </a:t>
                </a:r>
                <a:r>
                  <a:rPr lang="en-GB" sz="1200" dirty="0" err="1">
                    <a:solidFill>
                      <a:prstClr val="white"/>
                    </a:solidFill>
                    <a:latin typeface="Arial" panose="020B0604020202020204"/>
                  </a:rPr>
                  <a:t>düşüş</a:t>
                </a:r>
                <a:r>
                  <a:rPr lang="en-GB" sz="1200" dirty="0">
                    <a:solidFill>
                      <a:prstClr val="white"/>
                    </a:solidFill>
                    <a:latin typeface="Arial" panose="020B0604020202020204"/>
                  </a:rPr>
                  <a:t> </a:t>
                </a:r>
                <a:endParaRPr lang="tr-TR" sz="120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</p:grpSp>
        <p:cxnSp>
          <p:nvCxnSpPr>
            <p:cNvPr id="46" name="Straight Connector 9">
              <a:extLst>
                <a:ext uri="{FF2B5EF4-FFF2-40B4-BE49-F238E27FC236}">
                  <a16:creationId xmlns:a16="http://schemas.microsoft.com/office/drawing/2014/main" id="{FC939F6B-5C43-4CB0-9D31-B5B4AE762E4F}"/>
                </a:ext>
              </a:extLst>
            </p:cNvPr>
            <p:cNvCxnSpPr>
              <a:cxnSpLocks/>
              <a:stCxn id="33" idx="2"/>
              <a:endCxn id="29" idx="0"/>
            </p:cNvCxnSpPr>
            <p:nvPr/>
          </p:nvCxnSpPr>
          <p:spPr>
            <a:xfrm>
              <a:off x="1588881" y="1784387"/>
              <a:ext cx="1" cy="275915"/>
            </a:xfrm>
            <a:prstGeom prst="straightConnector1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C745A70-4C40-4FE8-A4C8-CCE8F7DB43CB}"/>
              </a:ext>
            </a:extLst>
          </p:cNvPr>
          <p:cNvGrpSpPr/>
          <p:nvPr/>
        </p:nvGrpSpPr>
        <p:grpSpPr>
          <a:xfrm>
            <a:off x="3002511" y="1208386"/>
            <a:ext cx="2979451" cy="1808062"/>
            <a:chOff x="3087201" y="1208387"/>
            <a:chExt cx="2979451" cy="180806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7D20DB6-CE16-422D-BD68-4FB2ADA31D25}"/>
                </a:ext>
              </a:extLst>
            </p:cNvPr>
            <p:cNvSpPr/>
            <p:nvPr/>
          </p:nvSpPr>
          <p:spPr>
            <a:xfrm>
              <a:off x="3087201" y="2060302"/>
              <a:ext cx="2978545" cy="956147"/>
            </a:xfrm>
            <a:prstGeom prst="roundRect">
              <a:avLst>
                <a:gd name="adj" fmla="val 15152"/>
              </a:avLst>
            </a:prstGeom>
            <a:noFill/>
            <a:ln w="127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 defTabSz="457189"/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DL</a:t>
              </a:r>
              <a:r>
                <a:rPr lang="en-US" sz="1100" baseline="-25000" dirty="0" err="1">
                  <a:solidFill>
                    <a:srgbClr val="003366"/>
                  </a:solidFill>
                  <a:latin typeface="Arial" panose="020B0604020202020204"/>
                </a:rPr>
                <a:t>CO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'daki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tr-TR" sz="1100" dirty="0">
                  <a:solidFill>
                    <a:srgbClr val="003366"/>
                  </a:solidFill>
                  <a:latin typeface="Arial" panose="020B0604020202020204"/>
                </a:rPr>
                <a:t>değişim 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(Hb </a:t>
              </a:r>
              <a:r>
                <a:rPr lang="tr-TR" sz="1100" dirty="0">
                  <a:solidFill>
                    <a:srgbClr val="003366"/>
                  </a:solidFill>
                  <a:latin typeface="Arial" panose="020B0604020202020204"/>
                </a:rPr>
                <a:t>açısından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düzeltilmiş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),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çeşitli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fibrotik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akciğer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hastalıkları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hastalar</a:t>
              </a:r>
              <a:r>
                <a:rPr lang="tr-TR" sz="1100" dirty="0">
                  <a:solidFill>
                    <a:srgbClr val="003366"/>
                  </a:solidFill>
                  <a:latin typeface="Arial" panose="020B0604020202020204"/>
                </a:rPr>
                <a:t>ında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mortalitenin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tutarlı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ve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güçlü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bir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tr-TR" sz="1100" dirty="0">
                  <a:solidFill>
                    <a:srgbClr val="003366"/>
                  </a:solidFill>
                  <a:latin typeface="Arial" panose="020B0604020202020204"/>
                </a:rPr>
                <a:t>öngörücüsüdür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*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E92FD53-EA92-4139-B422-FA66F549E674}"/>
                </a:ext>
              </a:extLst>
            </p:cNvPr>
            <p:cNvGrpSpPr/>
            <p:nvPr/>
          </p:nvGrpSpPr>
          <p:grpSpPr>
            <a:xfrm>
              <a:off x="3088106" y="1208387"/>
              <a:ext cx="2978546" cy="576000"/>
              <a:chOff x="779755" y="2318293"/>
              <a:chExt cx="3446774" cy="684000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D43546E-B710-4789-BB43-76D7D46E1E49}"/>
                  </a:ext>
                </a:extLst>
              </p:cNvPr>
              <p:cNvSpPr/>
              <p:nvPr/>
            </p:nvSpPr>
            <p:spPr>
              <a:xfrm>
                <a:off x="779755" y="2318293"/>
                <a:ext cx="3446774" cy="684000"/>
              </a:xfrm>
              <a:prstGeom prst="roundRect">
                <a:avLst>
                  <a:gd name="adj" fmla="val 15152"/>
                </a:avLst>
              </a:prstGeom>
              <a:solidFill>
                <a:schemeClr val="accent2"/>
              </a:solidFill>
              <a:ln w="190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GB" sz="1200" dirty="0">
                  <a:solidFill>
                    <a:srgbClr val="003366"/>
                  </a:solidFill>
                  <a:latin typeface="Arial" panose="020B0604020202020204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432A09E-03F0-456F-96B8-3FE3BB84F509}"/>
                  </a:ext>
                </a:extLst>
              </p:cNvPr>
              <p:cNvSpPr txBox="1"/>
              <p:nvPr/>
            </p:nvSpPr>
            <p:spPr>
              <a:xfrm>
                <a:off x="847765" y="2384884"/>
                <a:ext cx="3310762" cy="550817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lIns="108000" tIns="46800" rIns="108000" bIns="46800" anchor="ctr">
                <a:spAutoFit/>
              </a:bodyPr>
              <a:lstStyle/>
              <a:p>
                <a:pPr marL="228594" indent="-228594" defTabSz="457189">
                  <a:spcAft>
                    <a:spcPts val="600"/>
                  </a:spcAft>
                  <a:buFont typeface="+mj-lt"/>
                  <a:buAutoNum type="alphaUcPeriod"/>
                </a:pPr>
                <a:r>
                  <a:rPr lang="en-US" sz="1200" dirty="0">
                    <a:solidFill>
                      <a:prstClr val="white"/>
                    </a:solidFill>
                    <a:latin typeface="Arial" panose="020B0604020202020204"/>
                  </a:rPr>
                  <a:t>1 </a:t>
                </a:r>
                <a:r>
                  <a:rPr lang="en-US" sz="1200" dirty="0" err="1">
                    <a:solidFill>
                      <a:prstClr val="white"/>
                    </a:solidFill>
                    <a:latin typeface="Arial" panose="020B0604020202020204"/>
                  </a:rPr>
                  <a:t>yıllık</a:t>
                </a:r>
                <a:r>
                  <a:rPr lang="en-US" sz="1200" dirty="0">
                    <a:solidFill>
                      <a:prstClr val="white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prstClr val="white"/>
                    </a:solidFill>
                    <a:latin typeface="Arial" panose="020B0604020202020204"/>
                  </a:rPr>
                  <a:t>takip</a:t>
                </a:r>
                <a:r>
                  <a:rPr lang="tr-TR" sz="1200" dirty="0">
                    <a:solidFill>
                      <a:prstClr val="white"/>
                    </a:solidFill>
                    <a:latin typeface="Arial" panose="020B0604020202020204"/>
                  </a:rPr>
                  <a:t>te </a:t>
                </a:r>
                <a:r>
                  <a:rPr lang="en-US" sz="1200" dirty="0" err="1">
                    <a:solidFill>
                      <a:prstClr val="white"/>
                    </a:solidFill>
                    <a:latin typeface="Arial" panose="020B0604020202020204"/>
                  </a:rPr>
                  <a:t>DL</a:t>
                </a:r>
                <a:r>
                  <a:rPr lang="en-US" sz="1200" baseline="-25000" dirty="0" err="1">
                    <a:solidFill>
                      <a:prstClr val="white"/>
                    </a:solidFill>
                    <a:latin typeface="Arial" panose="020B0604020202020204"/>
                  </a:rPr>
                  <a:t>CO</a:t>
                </a:r>
                <a:r>
                  <a:rPr lang="en-US" sz="1200" dirty="0" err="1">
                    <a:solidFill>
                      <a:prstClr val="white"/>
                    </a:solidFill>
                    <a:latin typeface="Arial" panose="020B0604020202020204"/>
                  </a:rPr>
                  <a:t>'da</a:t>
                </a:r>
                <a:r>
                  <a:rPr lang="en-US" sz="1200" dirty="0">
                    <a:solidFill>
                      <a:prstClr val="white"/>
                    </a:solidFill>
                    <a:latin typeface="Arial" panose="020B0604020202020204"/>
                  </a:rPr>
                  <a:t> ≥%10'luk </a:t>
                </a:r>
                <a:r>
                  <a:rPr lang="en-US" sz="1200" dirty="0" err="1">
                    <a:solidFill>
                      <a:prstClr val="white"/>
                    </a:solidFill>
                    <a:latin typeface="Arial" panose="020B0604020202020204"/>
                  </a:rPr>
                  <a:t>mutlak</a:t>
                </a:r>
                <a:r>
                  <a:rPr lang="en-US" sz="1200" dirty="0">
                    <a:solidFill>
                      <a:prstClr val="white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prstClr val="white"/>
                    </a:solidFill>
                    <a:latin typeface="Arial" panose="020B0604020202020204"/>
                  </a:rPr>
                  <a:t>düşüş</a:t>
                </a:r>
                <a:endParaRPr lang="en-GB" sz="120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</p:grpSp>
        <p:cxnSp>
          <p:nvCxnSpPr>
            <p:cNvPr id="49" name="Straight Connector 9">
              <a:extLst>
                <a:ext uri="{FF2B5EF4-FFF2-40B4-BE49-F238E27FC236}">
                  <a16:creationId xmlns:a16="http://schemas.microsoft.com/office/drawing/2014/main" id="{D96F5756-12BE-4907-9379-0DDD2E433031}"/>
                </a:ext>
              </a:extLst>
            </p:cNvPr>
            <p:cNvCxnSpPr>
              <a:cxnSpLocks/>
              <a:stCxn id="36" idx="2"/>
              <a:endCxn id="30" idx="0"/>
            </p:cNvCxnSpPr>
            <p:nvPr/>
          </p:nvCxnSpPr>
          <p:spPr>
            <a:xfrm flipH="1">
              <a:off x="4576474" y="1784387"/>
              <a:ext cx="906" cy="275915"/>
            </a:xfrm>
            <a:prstGeom prst="straightConnector1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B9C7CB-BB87-49B7-BE0C-3B143BCC7E9A}"/>
              </a:ext>
            </a:extLst>
          </p:cNvPr>
          <p:cNvGrpSpPr/>
          <p:nvPr/>
        </p:nvGrpSpPr>
        <p:grpSpPr>
          <a:xfrm>
            <a:off x="6291029" y="1208386"/>
            <a:ext cx="2518192" cy="2150728"/>
            <a:chOff x="6291029" y="1208388"/>
            <a:chExt cx="2518192" cy="215072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D94E017-E6B5-4BFC-8772-C7A777827E4B}"/>
                </a:ext>
              </a:extLst>
            </p:cNvPr>
            <p:cNvGrpSpPr/>
            <p:nvPr/>
          </p:nvGrpSpPr>
          <p:grpSpPr>
            <a:xfrm>
              <a:off x="6291029" y="1208388"/>
              <a:ext cx="2518192" cy="576000"/>
              <a:chOff x="779756" y="3218564"/>
              <a:chExt cx="2914053" cy="684000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A24DF98C-BA3F-498D-BB3E-4B63D27C5E69}"/>
                  </a:ext>
                </a:extLst>
              </p:cNvPr>
              <p:cNvSpPr/>
              <p:nvPr/>
            </p:nvSpPr>
            <p:spPr>
              <a:xfrm>
                <a:off x="779756" y="3218564"/>
                <a:ext cx="2914053" cy="684000"/>
              </a:xfrm>
              <a:prstGeom prst="roundRect">
                <a:avLst>
                  <a:gd name="adj" fmla="val 15152"/>
                </a:avLst>
              </a:prstGeom>
              <a:solidFill>
                <a:schemeClr val="accent3"/>
              </a:solidFill>
              <a:ln w="190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GB" sz="1200" dirty="0">
                  <a:solidFill>
                    <a:srgbClr val="003366"/>
                  </a:solidFill>
                  <a:latin typeface="Arial" panose="020B0604020202020204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DFE156E-3F45-4C0D-A570-051CF099DED8}"/>
                  </a:ext>
                </a:extLst>
              </p:cNvPr>
              <p:cNvSpPr txBox="1"/>
              <p:nvPr/>
            </p:nvSpPr>
            <p:spPr>
              <a:xfrm>
                <a:off x="847765" y="3285155"/>
                <a:ext cx="2778034" cy="550817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lIns="108000" tIns="46800" rIns="108000" bIns="46800" anchor="ctr">
                <a:spAutoFit/>
              </a:bodyPr>
              <a:lstStyle/>
              <a:p>
                <a:pPr algn="ctr" defTabSz="457189">
                  <a:spcAft>
                    <a:spcPts val="600"/>
                  </a:spcAft>
                </a:pPr>
                <a:r>
                  <a:rPr lang="en-US" sz="1200" dirty="0" err="1">
                    <a:solidFill>
                      <a:prstClr val="white"/>
                    </a:solidFill>
                    <a:latin typeface="Arial" panose="020B0604020202020204"/>
                  </a:rPr>
                  <a:t>Hastalık</a:t>
                </a:r>
                <a:r>
                  <a:rPr lang="en-US" sz="1200" dirty="0">
                    <a:solidFill>
                      <a:prstClr val="white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prstClr val="white"/>
                    </a:solidFill>
                    <a:latin typeface="Arial" panose="020B0604020202020204"/>
                  </a:rPr>
                  <a:t>progresyonunun</a:t>
                </a:r>
                <a:r>
                  <a:rPr lang="en-US" sz="1200" dirty="0">
                    <a:solidFill>
                      <a:prstClr val="white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prstClr val="white"/>
                    </a:solidFill>
                    <a:latin typeface="Arial" panose="020B0604020202020204"/>
                  </a:rPr>
                  <a:t>radyolojik</a:t>
                </a:r>
                <a:r>
                  <a:rPr lang="en-US" sz="1200" dirty="0">
                    <a:solidFill>
                      <a:prstClr val="white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prstClr val="white"/>
                    </a:solidFill>
                    <a:latin typeface="Arial" panose="020B0604020202020204"/>
                  </a:rPr>
                  <a:t>kanıtı</a:t>
                </a:r>
                <a:endParaRPr lang="en-US" sz="120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3359520-C2CD-419A-989E-B69F45A72907}"/>
                </a:ext>
              </a:extLst>
            </p:cNvPr>
            <p:cNvSpPr/>
            <p:nvPr/>
          </p:nvSpPr>
          <p:spPr>
            <a:xfrm>
              <a:off x="6291029" y="2060301"/>
              <a:ext cx="2518191" cy="1298815"/>
            </a:xfrm>
            <a:prstGeom prst="roundRect">
              <a:avLst>
                <a:gd name="adj" fmla="val 15152"/>
              </a:avLst>
            </a:prstGeom>
            <a:noFill/>
            <a:ln w="12700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 defTabSz="457189"/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BT,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pulmoner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fibrozisin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tr-TR" sz="1100" dirty="0">
                  <a:solidFill>
                    <a:srgbClr val="003366"/>
                  </a:solidFill>
                  <a:latin typeface="Arial" panose="020B0604020202020204"/>
                </a:rPr>
                <a:t>progresyonunun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taki</a:t>
              </a:r>
              <a:r>
                <a:rPr lang="tr-TR" sz="1100" dirty="0">
                  <a:solidFill>
                    <a:srgbClr val="003366"/>
                  </a:solidFill>
                  <a:latin typeface="Arial" panose="020B0604020202020204"/>
                </a:rPr>
                <a:t>binde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rutin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olarak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kullanılır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.</a:t>
              </a:r>
            </a:p>
            <a:p>
              <a:pPr algn="ctr" defTabSz="457189"/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Ancak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,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değerlendirme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kriterleri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tr-TR" sz="1100" dirty="0">
                  <a:solidFill>
                    <a:srgbClr val="003366"/>
                  </a:solidFill>
                  <a:latin typeface="Arial" panose="020B0604020202020204"/>
                </a:rPr>
                <a:t>hastalık bazında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farklılık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gösterebilir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ve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dikkatli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bir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en-US" sz="1100" dirty="0" err="1">
                  <a:solidFill>
                    <a:srgbClr val="003366"/>
                  </a:solidFill>
                  <a:latin typeface="Arial" panose="020B0604020202020204"/>
                </a:rPr>
                <a:t>şekilde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 </a:t>
              </a:r>
              <a:r>
                <a:rPr lang="tr-TR" sz="1100" dirty="0">
                  <a:solidFill>
                    <a:srgbClr val="003366"/>
                  </a:solidFill>
                  <a:latin typeface="Arial" panose="020B0604020202020204"/>
                </a:rPr>
                <a:t>değerlendirilmelidir</a:t>
              </a:r>
              <a:r>
                <a:rPr lang="en-US" sz="1100" dirty="0">
                  <a:solidFill>
                    <a:srgbClr val="003366"/>
                  </a:solidFill>
                  <a:latin typeface="Arial" panose="020B0604020202020204"/>
                </a:rPr>
                <a:t>.</a:t>
              </a:r>
            </a:p>
          </p:txBody>
        </p:sp>
        <p:cxnSp>
          <p:nvCxnSpPr>
            <p:cNvPr id="54" name="Straight Connector 9">
              <a:extLst>
                <a:ext uri="{FF2B5EF4-FFF2-40B4-BE49-F238E27FC236}">
                  <a16:creationId xmlns:a16="http://schemas.microsoft.com/office/drawing/2014/main" id="{BA4F4BB7-75EA-4B69-929F-A206AF78763F}"/>
                </a:ext>
              </a:extLst>
            </p:cNvPr>
            <p:cNvCxnSpPr>
              <a:cxnSpLocks/>
              <a:stCxn id="38" idx="2"/>
              <a:endCxn id="40" idx="0"/>
            </p:cNvCxnSpPr>
            <p:nvPr/>
          </p:nvCxnSpPr>
          <p:spPr>
            <a:xfrm>
              <a:off x="7550125" y="1784388"/>
              <a:ext cx="0" cy="275913"/>
            </a:xfrm>
            <a:prstGeom prst="straightConnector1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3405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56784-F55A-4183-A76B-F6FA85BF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84" y="273844"/>
            <a:ext cx="7109002" cy="709712"/>
          </a:xfrm>
        </p:spPr>
        <p:txBody>
          <a:bodyPr/>
          <a:lstStyle/>
          <a:p>
            <a:r>
              <a:rPr lang="tr-TR" sz="1800" dirty="0"/>
              <a:t>Progresif fibrozan </a:t>
            </a:r>
            <a:r>
              <a:rPr lang="en-US" sz="1800" dirty="0"/>
              <a:t>ILD (INBUILD</a:t>
            </a:r>
            <a:r>
              <a:rPr lang="en-US" sz="1800" baseline="30000" dirty="0"/>
              <a:t>®</a:t>
            </a:r>
            <a:r>
              <a:rPr lang="en-US" sz="1800" dirty="0"/>
              <a:t>) </a:t>
            </a:r>
            <a:r>
              <a:rPr lang="tr-TR" sz="1800" dirty="0"/>
              <a:t>ve </a:t>
            </a:r>
            <a:r>
              <a:rPr lang="en-US" sz="1800" dirty="0"/>
              <a:t>PPF (</a:t>
            </a:r>
            <a:r>
              <a:rPr lang="tr-TR" sz="1800" dirty="0"/>
              <a:t>kılavuz</a:t>
            </a:r>
            <a:r>
              <a:rPr lang="en-US" sz="1800" dirty="0"/>
              <a:t>)</a:t>
            </a:r>
            <a:r>
              <a:rPr lang="tr-TR" sz="1800" dirty="0"/>
              <a:t> tanımında kullanılan kriterlerin karşılaştırması</a:t>
            </a:r>
            <a:endParaRPr lang="en-GB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AA3EE1-BDCB-460C-BAC2-FC2CEA2E19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200" y="4697313"/>
            <a:ext cx="7961313" cy="274638"/>
          </a:xfrm>
        </p:spPr>
        <p:txBody>
          <a:bodyPr/>
          <a:lstStyle/>
          <a:p>
            <a:r>
              <a:rPr lang="en-GB" sz="800" dirty="0"/>
              <a:t>1. </a:t>
            </a:r>
            <a:r>
              <a:rPr lang="da-DK" sz="800" dirty="0"/>
              <a:t>Flaherty KR </a:t>
            </a:r>
            <a:r>
              <a:rPr lang="da-DK" sz="800" i="1" dirty="0"/>
              <a:t>et al. N Engl J Med </a:t>
            </a:r>
            <a:r>
              <a:rPr lang="da-DK" sz="800" dirty="0"/>
              <a:t>2019;381:1718–27; 2</a:t>
            </a:r>
            <a:r>
              <a:rPr lang="en-US" sz="800" dirty="0"/>
              <a:t>. Raghu G </a:t>
            </a:r>
            <a:r>
              <a:rPr lang="en-US" sz="800" i="1" dirty="0"/>
              <a:t>et al. Am J Respir Crit Care Med </a:t>
            </a:r>
            <a:r>
              <a:rPr lang="en-US" sz="800" dirty="0"/>
              <a:t>2022;205:e18–47</a:t>
            </a:r>
            <a:endParaRPr lang="en-GB" sz="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1CC2AA-9BD7-62B6-5020-AC2925E02B54}"/>
              </a:ext>
            </a:extLst>
          </p:cNvPr>
          <p:cNvGrpSpPr/>
          <p:nvPr/>
        </p:nvGrpSpPr>
        <p:grpSpPr>
          <a:xfrm>
            <a:off x="285905" y="1357793"/>
            <a:ext cx="8505370" cy="2944691"/>
            <a:chOff x="285905" y="1118095"/>
            <a:chExt cx="8505370" cy="294469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22A32CD-FFE4-4A8B-B908-A83CF27C7B9C}"/>
                </a:ext>
              </a:extLst>
            </p:cNvPr>
            <p:cNvGrpSpPr/>
            <p:nvPr/>
          </p:nvGrpSpPr>
          <p:grpSpPr>
            <a:xfrm>
              <a:off x="285905" y="1118095"/>
              <a:ext cx="4171650" cy="2944691"/>
              <a:chOff x="4619625" y="1118094"/>
              <a:chExt cx="4171650" cy="2944691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099C26B4-EA35-4C9D-B819-8A8424967BD3}"/>
                  </a:ext>
                </a:extLst>
              </p:cNvPr>
              <p:cNvSpPr/>
              <p:nvPr/>
            </p:nvSpPr>
            <p:spPr>
              <a:xfrm>
                <a:off x="4867275" y="1216575"/>
                <a:ext cx="3924000" cy="2846210"/>
              </a:xfrm>
              <a:prstGeom prst="roundRect">
                <a:avLst>
                  <a:gd name="adj" fmla="val 15152"/>
                </a:avLst>
              </a:prstGeom>
              <a:no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GB" sz="1200" dirty="0">
                  <a:solidFill>
                    <a:srgbClr val="003366"/>
                  </a:solidFill>
                  <a:latin typeface="Arial" panose="020B0604020202020204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541C1C-0F2D-4128-B0F7-37BCC00F36D6}"/>
                  </a:ext>
                </a:extLst>
              </p:cNvPr>
              <p:cNvSpPr txBox="1"/>
              <p:nvPr/>
            </p:nvSpPr>
            <p:spPr>
              <a:xfrm>
                <a:off x="5038723" y="1751945"/>
                <a:ext cx="3708000" cy="2064284"/>
              </a:xfrm>
              <a:prstGeom prst="rect">
                <a:avLst/>
              </a:prstGeom>
              <a:noFill/>
            </p:spPr>
            <p:txBody>
              <a:bodyPr wrap="square" lIns="108000" tIns="46800" rIns="108000" bIns="46800" anchor="ctr">
                <a:spAutoFit/>
              </a:bodyPr>
              <a:lstStyle/>
              <a:p>
                <a:pPr defTabSz="457189">
                  <a:spcAft>
                    <a:spcPts val="600"/>
                  </a:spcAft>
                </a:pPr>
                <a:r>
                  <a:rPr lang="tr-TR" sz="1200" dirty="0">
                    <a:solidFill>
                      <a:srgbClr val="003366"/>
                    </a:solidFill>
                    <a:latin typeface="Arial" panose="020B0604020202020204"/>
                  </a:rPr>
                  <a:t>Hastalık y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önetim</a:t>
                </a:r>
                <a:r>
                  <a:rPr lang="tr-TR" sz="1200" dirty="0">
                    <a:solidFill>
                      <a:srgbClr val="003366"/>
                    </a:solidFill>
                    <a:latin typeface="Arial" panose="020B0604020202020204"/>
                  </a:rPr>
                  <a:t>ine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rağmen</a:t>
                </a:r>
                <a:r>
                  <a:rPr lang="en-US" sz="1200" b="1" dirty="0">
                    <a:solidFill>
                      <a:srgbClr val="003366"/>
                    </a:solidFill>
                    <a:latin typeface="Arial" panose="020B0604020202020204"/>
                  </a:rPr>
                  <a:t>, </a:t>
                </a:r>
                <a:r>
                  <a:rPr lang="en-US" sz="1200" b="1" dirty="0" err="1">
                    <a:solidFill>
                      <a:srgbClr val="003366"/>
                    </a:solidFill>
                    <a:latin typeface="Arial" panose="020B0604020202020204"/>
                  </a:rPr>
                  <a:t>taramadan</a:t>
                </a:r>
                <a:r>
                  <a:rPr lang="en-US" sz="1200" b="1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200" b="1" dirty="0" err="1">
                    <a:solidFill>
                      <a:srgbClr val="003366"/>
                    </a:solidFill>
                    <a:latin typeface="Arial" panose="020B0604020202020204"/>
                  </a:rPr>
                  <a:t>önceki</a:t>
                </a:r>
                <a:r>
                  <a:rPr lang="en-US" sz="1200" b="1" dirty="0">
                    <a:solidFill>
                      <a:srgbClr val="003366"/>
                    </a:solidFill>
                    <a:latin typeface="Arial" panose="020B0604020202020204"/>
                  </a:rPr>
                  <a:t> 24 ay </a:t>
                </a:r>
                <a:r>
                  <a:rPr lang="en-US" sz="1200" b="1" dirty="0" err="1">
                    <a:solidFill>
                      <a:srgbClr val="003366"/>
                    </a:solidFill>
                    <a:latin typeface="Arial" panose="020B0604020202020204"/>
                  </a:rPr>
                  <a:t>içinde</a:t>
                </a:r>
                <a:r>
                  <a:rPr lang="en-US" sz="1200" b="1" dirty="0">
                    <a:solidFill>
                      <a:srgbClr val="003366"/>
                    </a:solidFill>
                    <a:latin typeface="Arial" panose="020B0604020202020204"/>
                  </a:rPr>
                  <a:t> ≥1 </a:t>
                </a:r>
                <a:r>
                  <a:rPr lang="tr-TR" sz="1200" b="1" dirty="0">
                    <a:solidFill>
                      <a:srgbClr val="003366"/>
                    </a:solidFill>
                    <a:latin typeface="Arial" panose="020B0604020202020204"/>
                  </a:rPr>
                  <a:t>progresyon</a:t>
                </a:r>
                <a:r>
                  <a:rPr lang="tr-TR" sz="1200" dirty="0">
                    <a:solidFill>
                      <a:srgbClr val="003366"/>
                    </a:solidFill>
                    <a:latin typeface="Arial" panose="020B0604020202020204"/>
                  </a:rPr>
                  <a:t> ölçütünün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karşılanması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:</a:t>
                </a:r>
              </a:p>
              <a:p>
                <a:pPr marL="285743" indent="-285743" defTabSz="457189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FVC</a:t>
                </a:r>
                <a:r>
                  <a:rPr lang="tr-TR" sz="1200" dirty="0">
                    <a:solidFill>
                      <a:srgbClr val="003366"/>
                    </a:solidFill>
                    <a:latin typeface="Arial" panose="020B0604020202020204"/>
                  </a:rPr>
                  <a:t>’de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≥ %10 </a:t>
                </a:r>
                <a:r>
                  <a:rPr lang="tr-TR" sz="1200" dirty="0">
                    <a:solidFill>
                      <a:srgbClr val="003366"/>
                    </a:solidFill>
                    <a:latin typeface="Arial" panose="020B0604020202020204"/>
                  </a:rPr>
                  <a:t>rölatif düşüş</a:t>
                </a:r>
                <a:endParaRPr lang="en-US" sz="1200" dirty="0">
                  <a:solidFill>
                    <a:srgbClr val="003366"/>
                  </a:solidFill>
                  <a:latin typeface="Arial" panose="020B0604020202020204"/>
                </a:endParaRPr>
              </a:p>
              <a:p>
                <a:pPr marL="285743" indent="-285743" defTabSz="457189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FVC</a:t>
                </a:r>
                <a:r>
                  <a:rPr lang="tr-TR" sz="1200" dirty="0">
                    <a:solidFill>
                      <a:srgbClr val="003366"/>
                    </a:solidFill>
                    <a:latin typeface="Arial" panose="020B0604020202020204"/>
                  </a:rPr>
                  <a:t>’de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≥</a:t>
                </a:r>
                <a:r>
                  <a:rPr lang="tr-TR" sz="1200" dirty="0">
                    <a:solidFill>
                      <a:srgbClr val="003366"/>
                    </a:solidFill>
                    <a:latin typeface="Arial" panose="020B0604020202020204"/>
                  </a:rPr>
                  <a:t>%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5–&lt;10</a:t>
                </a:r>
                <a:r>
                  <a:rPr lang="tr-TR" sz="1200" dirty="0">
                    <a:solidFill>
                      <a:srgbClr val="003366"/>
                    </a:solidFill>
                    <a:latin typeface="Arial" panose="020B0604020202020204"/>
                  </a:rPr>
                  <a:t>’luk düşüş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tr-TR" sz="1200" dirty="0">
                    <a:solidFill>
                      <a:srgbClr val="003366"/>
                    </a:solidFill>
                    <a:latin typeface="Arial" panose="020B0604020202020204"/>
                  </a:rPr>
                  <a:t>ve solunum semptomlarında kötüleşme</a:t>
                </a:r>
                <a:endParaRPr lang="en-US" sz="1200" dirty="0">
                  <a:solidFill>
                    <a:srgbClr val="003366"/>
                  </a:solidFill>
                  <a:latin typeface="Arial" panose="020B0604020202020204"/>
                </a:endParaRPr>
              </a:p>
              <a:p>
                <a:pPr marL="285743" indent="-285743" defTabSz="457189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FVC</a:t>
                </a:r>
                <a:r>
                  <a:rPr lang="tr-TR" sz="1200" dirty="0">
                    <a:solidFill>
                      <a:srgbClr val="003366"/>
                    </a:solidFill>
                    <a:latin typeface="Arial" panose="020B0604020202020204"/>
                  </a:rPr>
                  <a:t>’de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≥</a:t>
                </a:r>
                <a:r>
                  <a:rPr lang="tr-TR" sz="1200" dirty="0">
                    <a:solidFill>
                      <a:srgbClr val="003366"/>
                    </a:solidFill>
                    <a:latin typeface="Arial" panose="020B0604020202020204"/>
                  </a:rPr>
                  <a:t>%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5–&lt;10</a:t>
                </a:r>
                <a:r>
                  <a:rPr lang="tr-TR" sz="1200" dirty="0">
                    <a:solidFill>
                      <a:srgbClr val="003366"/>
                    </a:solidFill>
                    <a:latin typeface="Arial" panose="020B0604020202020204"/>
                  </a:rPr>
                  <a:t>’luk düşüş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tr-TR" sz="1200" dirty="0">
                    <a:solidFill>
                      <a:srgbClr val="003366"/>
                    </a:solidFill>
                    <a:latin typeface="Arial" panose="020B0604020202020204"/>
                  </a:rPr>
                  <a:t>ve HRCT’de fibrozis yaygınlığında artış </a:t>
                </a:r>
              </a:p>
              <a:p>
                <a:pPr marL="285743" indent="-285743" defTabSz="457189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tr-TR" sz="1200" dirty="0">
                    <a:solidFill>
                      <a:srgbClr val="003366"/>
                    </a:solidFill>
                    <a:latin typeface="Arial" panose="020B0604020202020204"/>
                  </a:rPr>
                  <a:t>Solunum semptomlarında kötüleşme ve HRCT’de fibrozis yaygınlığında artış </a:t>
                </a:r>
                <a:endParaRPr lang="en-US" sz="1200" dirty="0">
                  <a:solidFill>
                    <a:srgbClr val="003366"/>
                  </a:solidFill>
                  <a:latin typeface="Arial" panose="020B0604020202020204"/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4C5E11C-AC0F-430F-BBC4-17870C772EED}"/>
                  </a:ext>
                </a:extLst>
              </p:cNvPr>
              <p:cNvSpPr/>
              <p:nvPr/>
            </p:nvSpPr>
            <p:spPr>
              <a:xfrm>
                <a:off x="4619625" y="1118094"/>
                <a:ext cx="2529090" cy="523221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r>
                  <a:rPr lang="en-US" sz="1400" b="1" dirty="0">
                    <a:solidFill>
                      <a:prstClr val="white"/>
                    </a:solidFill>
                    <a:latin typeface="Arial" panose="020B0604020202020204"/>
                  </a:rPr>
                  <a:t>INBUILD</a:t>
                </a:r>
                <a:r>
                  <a:rPr lang="en-US" sz="1400" b="1" baseline="30000" dirty="0">
                    <a:solidFill>
                      <a:prstClr val="white"/>
                    </a:solidFill>
                    <a:latin typeface="Arial" panose="020B0604020202020204"/>
                  </a:rPr>
                  <a:t>®</a:t>
                </a:r>
                <a:r>
                  <a:rPr lang="en-US" sz="1400" b="1" dirty="0">
                    <a:solidFill>
                      <a:prstClr val="white"/>
                    </a:solidFill>
                    <a:latin typeface="Arial" panose="020B0604020202020204"/>
                  </a:rPr>
                  <a:t> </a:t>
                </a:r>
                <a:r>
                  <a:rPr lang="tr-TR" sz="1400" b="1" dirty="0">
                    <a:solidFill>
                      <a:prstClr val="white"/>
                    </a:solidFill>
                    <a:latin typeface="Arial" panose="020B0604020202020204"/>
                  </a:rPr>
                  <a:t>kriterleri</a:t>
                </a:r>
                <a:r>
                  <a:rPr lang="en-US" sz="1400" b="1" baseline="30000" dirty="0">
                    <a:solidFill>
                      <a:prstClr val="white"/>
                    </a:solidFill>
                    <a:latin typeface="Arial" panose="020B0604020202020204"/>
                  </a:rPr>
                  <a:t>1</a:t>
                </a:r>
                <a:endParaRPr lang="en-GB" sz="1400" b="1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759BE68-9DB7-4761-88FE-BC9E000A29C6}"/>
                </a:ext>
              </a:extLst>
            </p:cNvPr>
            <p:cNvGrpSpPr/>
            <p:nvPr/>
          </p:nvGrpSpPr>
          <p:grpSpPr>
            <a:xfrm>
              <a:off x="4619625" y="1118095"/>
              <a:ext cx="4171650" cy="2944691"/>
              <a:chOff x="285905" y="1118094"/>
              <a:chExt cx="4171650" cy="2944691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C91C3804-71ED-4075-B4BE-B1E3AD5140E2}"/>
                  </a:ext>
                </a:extLst>
              </p:cNvPr>
              <p:cNvSpPr/>
              <p:nvPr/>
            </p:nvSpPr>
            <p:spPr>
              <a:xfrm>
                <a:off x="533555" y="1216575"/>
                <a:ext cx="3924000" cy="2846210"/>
              </a:xfrm>
              <a:prstGeom prst="roundRect">
                <a:avLst>
                  <a:gd name="adj" fmla="val 15152"/>
                </a:avLst>
              </a:prstGeom>
              <a:no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GB" sz="1200" dirty="0">
                  <a:solidFill>
                    <a:srgbClr val="003366"/>
                  </a:solidFill>
                  <a:latin typeface="Arial" panose="020B0604020202020204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8E1430-47B3-4213-BEF6-361F81646BA6}"/>
                  </a:ext>
                </a:extLst>
              </p:cNvPr>
              <p:cNvSpPr txBox="1"/>
              <p:nvPr/>
            </p:nvSpPr>
            <p:spPr>
              <a:xfrm>
                <a:off x="651915" y="1659613"/>
                <a:ext cx="3708000" cy="2325894"/>
              </a:xfrm>
              <a:prstGeom prst="rect">
                <a:avLst/>
              </a:prstGeom>
              <a:noFill/>
            </p:spPr>
            <p:txBody>
              <a:bodyPr wrap="square" lIns="108000" tIns="46800" rIns="108000" bIns="46800" anchor="ctr">
                <a:spAutoFit/>
              </a:bodyPr>
              <a:lstStyle/>
              <a:p>
                <a:pPr defTabSz="457189">
                  <a:spcAft>
                    <a:spcPts val="600"/>
                  </a:spcAft>
                </a:pP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PPF'yi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tanımlama</a:t>
                </a:r>
                <a:r>
                  <a:rPr lang="tr-TR" sz="1200" dirty="0">
                    <a:solidFill>
                      <a:srgbClr val="003366"/>
                    </a:solidFill>
                    <a:latin typeface="Arial" panose="020B0604020202020204"/>
                  </a:rPr>
                  <a:t>da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tr-TR" sz="1200" dirty="0">
                    <a:solidFill>
                      <a:srgbClr val="003366"/>
                    </a:solidFill>
                    <a:latin typeface="Arial" panose="020B0604020202020204"/>
                  </a:rPr>
                  <a:t>kullanılan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klinik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,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fizyolojik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ve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radyolojik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kriterler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(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aşağıdakilerden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≥2</a:t>
                </a:r>
                <a:r>
                  <a:rPr lang="tr-TR" sz="1200" dirty="0">
                    <a:solidFill>
                      <a:srgbClr val="003366"/>
                    </a:solidFill>
                    <a:latin typeface="Arial" panose="020B0604020202020204"/>
                  </a:rPr>
                  <a:t>’sinin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alternatif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bir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açıklama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olmaksızın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tr-TR" sz="1200" dirty="0">
                    <a:solidFill>
                      <a:srgbClr val="003366"/>
                    </a:solidFill>
                    <a:latin typeface="Arial" panose="020B0604020202020204"/>
                  </a:rPr>
                  <a:t>son 1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yıl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içinde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meydana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tr-TR" sz="1200" dirty="0">
                    <a:solidFill>
                      <a:srgbClr val="003366"/>
                    </a:solidFill>
                    <a:latin typeface="Arial" panose="020B0604020202020204"/>
                  </a:rPr>
                  <a:t>gelmesi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):</a:t>
                </a:r>
              </a:p>
              <a:p>
                <a:pPr marL="285743" indent="-285743" defTabSz="457189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Solunum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semptomlarında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kötüleşme</a:t>
                </a:r>
                <a:endParaRPr lang="tr-TR" sz="1200" dirty="0">
                  <a:solidFill>
                    <a:srgbClr val="003366"/>
                  </a:solidFill>
                  <a:latin typeface="Arial" panose="020B0604020202020204"/>
                </a:endParaRPr>
              </a:p>
              <a:p>
                <a:pPr marL="285743" indent="-285743" defTabSz="457189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Hastalık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progresyonunun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fizyolojik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kanıtı</a:t>
                </a:r>
                <a:endParaRPr lang="tr-TR" sz="1200" dirty="0">
                  <a:solidFill>
                    <a:srgbClr val="003366"/>
                  </a:solidFill>
                  <a:latin typeface="Arial" panose="020B0604020202020204"/>
                </a:endParaRPr>
              </a:p>
              <a:p>
                <a:pPr marL="285743" indent="-285743" defTabSz="457189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1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yıllık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takipte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FVC'de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≥%5'lik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mutlak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düşüş</a:t>
                </a:r>
                <a:endParaRPr lang="tr-TR" sz="1200" dirty="0">
                  <a:solidFill>
                    <a:srgbClr val="003366"/>
                  </a:solidFill>
                  <a:latin typeface="Arial" panose="020B0604020202020204"/>
                </a:endParaRPr>
              </a:p>
              <a:p>
                <a:pPr marL="285743" indent="-285743" defTabSz="457189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1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yıllık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takipte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DLCO'da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(</a:t>
                </a:r>
                <a:r>
                  <a:rPr lang="tr-TR" sz="1200" dirty="0">
                    <a:solidFill>
                      <a:srgbClr val="003366"/>
                    </a:solidFill>
                    <a:latin typeface="Arial" panose="020B0604020202020204"/>
                  </a:rPr>
                  <a:t>Hb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açısından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düzeltilmiş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) ≥%10'luk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mutlak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düşüş</a:t>
                </a:r>
                <a:endParaRPr lang="tr-TR" sz="1200" dirty="0">
                  <a:solidFill>
                    <a:srgbClr val="003366"/>
                  </a:solidFill>
                  <a:latin typeface="Arial" panose="020B0604020202020204"/>
                </a:endParaRPr>
              </a:p>
              <a:p>
                <a:pPr marL="285743" indent="-285743" defTabSz="457189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Hastalık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progresyonunun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radyolojik</a:t>
                </a:r>
                <a:r>
                  <a:rPr lang="en-US" sz="1200" dirty="0">
                    <a:solidFill>
                      <a:srgbClr val="003366"/>
                    </a:solidFill>
                    <a:latin typeface="Arial" panose="020B0604020202020204"/>
                  </a:rPr>
                  <a:t> </a:t>
                </a:r>
                <a:r>
                  <a:rPr lang="en-US" sz="1200" dirty="0" err="1">
                    <a:solidFill>
                      <a:srgbClr val="003366"/>
                    </a:solidFill>
                    <a:latin typeface="Arial" panose="020B0604020202020204"/>
                  </a:rPr>
                  <a:t>kanıtı</a:t>
                </a:r>
                <a:endParaRPr lang="en-US" sz="1200" dirty="0">
                  <a:solidFill>
                    <a:srgbClr val="003366"/>
                  </a:solidFill>
                  <a:latin typeface="Arial" panose="020B0604020202020204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E6B9640-9F1B-47BE-8249-0FC048CA9F39}"/>
                  </a:ext>
                </a:extLst>
              </p:cNvPr>
              <p:cNvSpPr/>
              <p:nvPr/>
            </p:nvSpPr>
            <p:spPr>
              <a:xfrm>
                <a:off x="285905" y="1118094"/>
                <a:ext cx="2529090" cy="523221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7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r>
                  <a:rPr lang="en-US" sz="1400" b="1" dirty="0">
                    <a:solidFill>
                      <a:prstClr val="white"/>
                    </a:solidFill>
                    <a:latin typeface="Arial" panose="020B0604020202020204"/>
                  </a:rPr>
                  <a:t>PPF </a:t>
                </a:r>
                <a:r>
                  <a:rPr lang="tr-TR" sz="1400" b="1" dirty="0">
                    <a:solidFill>
                      <a:prstClr val="white"/>
                    </a:solidFill>
                    <a:latin typeface="Arial" panose="020B0604020202020204"/>
                  </a:rPr>
                  <a:t>kılavuz kriterleri</a:t>
                </a:r>
                <a:r>
                  <a:rPr lang="en-US" sz="1400" b="1" baseline="30000" dirty="0">
                    <a:solidFill>
                      <a:prstClr val="white"/>
                    </a:solidFill>
                    <a:latin typeface="Arial" panose="020B0604020202020204"/>
                  </a:rPr>
                  <a:t>2</a:t>
                </a:r>
                <a:endParaRPr lang="en-GB" sz="1400" b="1" baseline="30000" dirty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125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BI">
      <a:dk1>
        <a:sysClr val="windowText" lastClr="000000"/>
      </a:dk1>
      <a:lt1>
        <a:sysClr val="window" lastClr="FFFFFF"/>
      </a:lt1>
      <a:dk2>
        <a:srgbClr val="003366"/>
      </a:dk2>
      <a:lt2>
        <a:srgbClr val="E5E9ED"/>
      </a:lt2>
      <a:accent1>
        <a:srgbClr val="FF9900"/>
      </a:accent1>
      <a:accent2>
        <a:srgbClr val="006699"/>
      </a:accent2>
      <a:accent3>
        <a:srgbClr val="006666"/>
      </a:accent3>
      <a:accent4>
        <a:srgbClr val="FFCC00"/>
      </a:accent4>
      <a:accent5>
        <a:srgbClr val="99CCCC"/>
      </a:accent5>
      <a:accent6>
        <a:srgbClr val="990000"/>
      </a:accent6>
      <a:hlink>
        <a:srgbClr val="009933"/>
      </a:hlink>
      <a:folHlink>
        <a:srgbClr val="6699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19050">
          <a:solidFill>
            <a:schemeClr val="accent4"/>
          </a:solidFill>
        </a:ln>
      </a:spPr>
      <a:bodyPr rtlCol="0" anchor="ctr"/>
      <a:lstStyle>
        <a:defPPr algn="ctr">
          <a:defRPr sz="120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LD pubs 2019 plan management_Template0.2.pptx" id="{0F1C03C0-F08B-440A-A954-5098EFFF7BBC}" vid="{C40C8808-4886-4CC9-925D-69142F423E94}"/>
    </a:ext>
  </a:extLst>
</a:theme>
</file>

<file path=ppt/theme/theme2.xml><?xml version="1.0" encoding="utf-8"?>
<a:theme xmlns:a="http://schemas.openxmlformats.org/drawingml/2006/main" name="12_Office Theme">
  <a:themeElements>
    <a:clrScheme name="BI">
      <a:dk1>
        <a:sysClr val="windowText" lastClr="000000"/>
      </a:dk1>
      <a:lt1>
        <a:sysClr val="window" lastClr="FFFFFF"/>
      </a:lt1>
      <a:dk2>
        <a:srgbClr val="003366"/>
      </a:dk2>
      <a:lt2>
        <a:srgbClr val="E5E9ED"/>
      </a:lt2>
      <a:accent1>
        <a:srgbClr val="FF9900"/>
      </a:accent1>
      <a:accent2>
        <a:srgbClr val="006699"/>
      </a:accent2>
      <a:accent3>
        <a:srgbClr val="006666"/>
      </a:accent3>
      <a:accent4>
        <a:srgbClr val="FFCC00"/>
      </a:accent4>
      <a:accent5>
        <a:srgbClr val="99CCCC"/>
      </a:accent5>
      <a:accent6>
        <a:srgbClr val="990000"/>
      </a:accent6>
      <a:hlink>
        <a:srgbClr val="009933"/>
      </a:hlink>
      <a:folHlink>
        <a:srgbClr val="6699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19050">
          <a:solidFill>
            <a:schemeClr val="accent4"/>
          </a:solidFill>
        </a:ln>
      </a:spPr>
      <a:bodyPr rtlCol="0" anchor="ctr"/>
      <a:lstStyle>
        <a:defPPr algn="ctr">
          <a:defRPr sz="120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LD pubs 2019 plan management_Template0.2.pptx" id="{0F1C03C0-F08B-440A-A954-5098EFFF7BBC}" vid="{C40C8808-4886-4CC9-925D-69142F423E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FC11C7E5D344595AEFF3E43C78D3E" ma:contentTypeVersion="13" ma:contentTypeDescription="Create a new document." ma:contentTypeScope="" ma:versionID="16ead8cb960ccbd0c3aee74401967953">
  <xsd:schema xmlns:xsd="http://www.w3.org/2001/XMLSchema" xmlns:xs="http://www.w3.org/2001/XMLSchema" xmlns:p="http://schemas.microsoft.com/office/2006/metadata/properties" xmlns:ns2="6f38cb75-add1-4667-bbf2-100fd114c57b" xmlns:ns3="3b81a0dd-2fd7-4817-8afb-07391a29debf" targetNamespace="http://schemas.microsoft.com/office/2006/metadata/properties" ma:root="true" ma:fieldsID="2d7331910e7bbfc744881749692d39be" ns2:_="" ns3:_="">
    <xsd:import namespace="6f38cb75-add1-4667-bbf2-100fd114c57b"/>
    <xsd:import namespace="3b81a0dd-2fd7-4817-8afb-07391a29de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8cb75-add1-4667-bbf2-100fd114c5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98f3110-b2b7-48bc-b5f0-a137367be0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1a0dd-2fd7-4817-8afb-07391a29deb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c817873-e1cf-427a-9934-5deace43fdd0}" ma:internalName="TaxCatchAll" ma:showField="CatchAllData" ma:web="3b81a0dd-2fd7-4817-8afb-07391a29de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81a0dd-2fd7-4817-8afb-07391a29debf" xsi:nil="true"/>
    <lcf76f155ced4ddcb4097134ff3c332f xmlns="6f38cb75-add1-4667-bbf2-100fd114c57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E6D264-4483-42F7-86A6-851219E6C8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38cb75-add1-4667-bbf2-100fd114c57b"/>
    <ds:schemaRef ds:uri="3b81a0dd-2fd7-4817-8afb-07391a29de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9DBF12-DD74-4ED0-9817-1BAC7F6B8CDC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2015758-119d-4e2c-9db2-57801496b02c"/>
    <ds:schemaRef ds:uri="fd35e7f1-9156-45cc-98ec-385303aae37c"/>
    <ds:schemaRef ds:uri="http://schemas.microsoft.com/office/2006/metadata/properties"/>
    <ds:schemaRef ds:uri="http://www.w3.org/XML/1998/namespace"/>
    <ds:schemaRef ds:uri="3b81a0dd-2fd7-4817-8afb-07391a29debf"/>
    <ds:schemaRef ds:uri="6f38cb75-add1-4667-bbf2-100fd114c57b"/>
  </ds:schemaRefs>
</ds:datastoreItem>
</file>

<file path=customXml/itemProps3.xml><?xml version="1.0" encoding="utf-8"?>
<ds:datastoreItem xmlns:ds="http://schemas.openxmlformats.org/officeDocument/2006/customXml" ds:itemID="{48165EFD-DF37-469D-AD21-AABEB96B7F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ILD pubs 2019 16 9_Template MASTER</Template>
  <TotalTime>913</TotalTime>
  <Words>1847</Words>
  <Application>Microsoft Office PowerPoint</Application>
  <PresentationFormat>On-screen Show (16:9)</PresentationFormat>
  <Paragraphs>200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BISansOpti</vt:lpstr>
      <vt:lpstr>Calibri</vt:lpstr>
      <vt:lpstr>Wingdings</vt:lpstr>
      <vt:lpstr>Office Theme</vt:lpstr>
      <vt:lpstr>12_Office Theme</vt:lpstr>
      <vt:lpstr>Erişkinlerde idiyopatik pulmoner fibrozis (güncelleme) ve progresif pulmoner fibrozis</vt:lpstr>
      <vt:lpstr>ATS/ERS/JRS/ALAT klinik pratik kılavuzunda, PPF'nin tanımına ilişkin konsensüse dayalı bir tanım ve antifibrotik kullanımına ilişkin kanıta dayalı öneriler verilmektedir.</vt:lpstr>
      <vt:lpstr>Kılavuzda, progresif fibrozan ILD ifadesi yerine progresif pulmoner fibrozis (PPF) ifadesi benimsenmiştir.</vt:lpstr>
      <vt:lpstr>PowerPoint Presentation</vt:lpstr>
      <vt:lpstr>PPF tanımı, solunum semptomlarında kötüleşme, fizyolojik veya radyolojik hastalık progresyonu kanıtının kombinasyonuna dayanmaktadır</vt:lpstr>
      <vt:lpstr>Hastalık progresyonunun fizyolojik kanıtı, 1 yıllık takipte FVC ve/veya DLCO'daki mutlak düşüşe dayanmaktadır</vt:lpstr>
      <vt:lpstr>Hastalık progresyonunun radyolojik kanıtı, BT'de fibrotik özelliklerin görünümüne veya yaygınlığındaki artışa dayanmaktadır</vt:lpstr>
      <vt:lpstr>Kılavuz komitesi, hastlalık progresyonu konusunda uzlaştıkları kriterlere ilişkin destekleyici kanıtlar sunmuştur</vt:lpstr>
      <vt:lpstr>Progresif fibrozan ILD (INBUILD®) ve PPF (kılavuz) tanımında kullanılan kriterlerin karşılaştırması</vt:lpstr>
      <vt:lpstr>PPF ortaya çıkan ILD'li hastaların oranının, uluslararası komitenin konsensüsüne göre aşağıdaki gibi olduğu tahmin edilmiştir</vt:lpstr>
      <vt:lpstr>ATS/ERS/JRS/ALAT klinik pratik kılavuzunda, PPF (İPF dışı) tedavisine ilişkin kanıta dayalı öneriler sunulmaktadır</vt:lpstr>
      <vt:lpstr>Kılavuz, PPF tedavisinde nintedanib için koşullu öneri getirirken pirfenidon ile ilgili ek araştırmalar yapılmasını önermiştir</vt:lpstr>
      <vt:lpstr>Özet</vt:lpstr>
    </vt:vector>
  </TitlesOfParts>
  <Manager>-</Manager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</dc:title>
  <dc:subject>-</dc:subject>
  <dc:creator>-</dc:creator>
  <cp:lastModifiedBy>Nihat Demirkol</cp:lastModifiedBy>
  <cp:revision>1065</cp:revision>
  <cp:lastPrinted>2021-09-21T09:22:42Z</cp:lastPrinted>
  <dcterms:created xsi:type="dcterms:W3CDTF">2021-08-02T15:18:33Z</dcterms:created>
  <dcterms:modified xsi:type="dcterms:W3CDTF">2022-05-27T06:37:07Z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0x010100E53FC11C7E5D344595AEFF3E43C78D3E</vt:lpwstr>
  </property>
  <property fmtid="{D5CDD505-2E9C-101B-9397-08002B2CF9AE}" pid="3" name="MediaServiceImageTags">
    <vt:lpwstr/>
  </property>
</Properties>
</file>